
<file path=[Content_Types].xml><?xml version="1.0" encoding="utf-8"?>
<Types xmlns="http://schemas.openxmlformats.org/package/2006/content-types">
  <Default Extension="emf" ContentType="image/x-emf"/>
  <Default Extension="jpeg" ContentType="image/jpeg"/>
  <Default Extension="jpg" ContentType="image/jpeg"/>
  <Default Extension="org&amp;utm_campaign=index&amp;utm_content=thumbnail&amp;_=20071212230601" ContentType="image/jpeg"/>
  <Default Extension="org&amp;utm_campaign=index&amp;utm_content=thumbnail_unscaled&amp;_=20220206060113"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67" r:id="rId1"/>
    <p:sldMasterId id="2147483648" r:id="rId2"/>
  </p:sldMasterIdLst>
  <p:notesMasterIdLst>
    <p:notesMasterId r:id="rId45"/>
  </p:notesMasterIdLst>
  <p:sldIdLst>
    <p:sldId id="297" r:id="rId3"/>
    <p:sldId id="347" r:id="rId4"/>
    <p:sldId id="339" r:id="rId5"/>
    <p:sldId id="355" r:id="rId6"/>
    <p:sldId id="633" r:id="rId7"/>
    <p:sldId id="634" r:id="rId8"/>
    <p:sldId id="637" r:id="rId9"/>
    <p:sldId id="635" r:id="rId10"/>
    <p:sldId id="641" r:id="rId11"/>
    <p:sldId id="655" r:id="rId12"/>
    <p:sldId id="656" r:id="rId13"/>
    <p:sldId id="638" r:id="rId14"/>
    <p:sldId id="642" r:id="rId15"/>
    <p:sldId id="643" r:id="rId16"/>
    <p:sldId id="559" r:id="rId17"/>
    <p:sldId id="564" r:id="rId18"/>
    <p:sldId id="657" r:id="rId19"/>
    <p:sldId id="640" r:id="rId20"/>
    <p:sldId id="639" r:id="rId21"/>
    <p:sldId id="644" r:id="rId22"/>
    <p:sldId id="658" r:id="rId23"/>
    <p:sldId id="659" r:id="rId24"/>
    <p:sldId id="660" r:id="rId25"/>
    <p:sldId id="646" r:id="rId26"/>
    <p:sldId id="654" r:id="rId27"/>
    <p:sldId id="258" r:id="rId28"/>
    <p:sldId id="286" r:id="rId29"/>
    <p:sldId id="266" r:id="rId30"/>
    <p:sldId id="267" r:id="rId31"/>
    <p:sldId id="647" r:id="rId32"/>
    <p:sldId id="268" r:id="rId33"/>
    <p:sldId id="269" r:id="rId34"/>
    <p:sldId id="270" r:id="rId35"/>
    <p:sldId id="316" r:id="rId36"/>
    <p:sldId id="661" r:id="rId37"/>
    <p:sldId id="651" r:id="rId38"/>
    <p:sldId id="652" r:id="rId39"/>
    <p:sldId id="653" r:id="rId40"/>
    <p:sldId id="662" r:id="rId41"/>
    <p:sldId id="663" r:id="rId42"/>
    <p:sldId id="667" r:id="rId43"/>
    <p:sldId id="666" r:id="rId44"/>
  </p:sldIdLst>
  <p:sldSz cx="12192000" cy="6858000"/>
  <p:notesSz cx="12192000" cy="6858000"/>
  <p:defaultTextStyle>
    <a:defPPr>
      <a:defRPr kern="0"/>
    </a:defPPr>
  </p:defaultTextStyle>
  <p:modifyVerifier cryptProviderType="rsaAES" cryptAlgorithmClass="hash" cryptAlgorithmType="typeAny" cryptAlgorithmSid="14" spinCount="100000" saltData="wAUtOk4rJ/dKoT+6j4tULQ==" hashData="8H39AyWTbID6Bo+5cLG8yJS7WYDXAjxjcQW+2fuKRjdlq8Gl8z680XFmItAFgLr+fJDj/wdTs5oWAs1GekGGtQ=="/>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831"/>
    <a:srgbClr val="355BD0"/>
    <a:srgbClr val="FFFFFF"/>
    <a:srgbClr val="000000"/>
    <a:srgbClr val="000830"/>
    <a:srgbClr val="F0F0F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8AF506C-319F-A24D-BAB8-7D3770BBAD9B}" v="122" dt="2026-08-13T12:55:38.306"/>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304"/>
    <p:restoredTop sz="80543"/>
  </p:normalViewPr>
  <p:slideViewPr>
    <p:cSldViewPr>
      <p:cViewPr varScale="1">
        <p:scale>
          <a:sx n="91" d="100"/>
          <a:sy n="91" d="100"/>
        </p:scale>
        <p:origin x="1376" y="184"/>
      </p:cViewPr>
      <p:guideLst/>
    </p:cSldViewPr>
  </p:slideViewPr>
  <p:outlineViewPr>
    <p:cViewPr>
      <p:scale>
        <a:sx n="33" d="100"/>
        <a:sy n="33" d="100"/>
      </p:scale>
      <p:origin x="0" y="-2272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viewProps" Target="viewProps.xml"/><Relationship Id="rId50" Type="http://schemas.microsoft.com/office/2015/10/relationships/revisionInfo" Target="revisionInfo.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theme" Target="theme/theme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n-NL"/>
          </a:p>
        </p:txBody>
      </p:sp>
      <p:sp>
        <p:nvSpPr>
          <p:cNvPr id="3" name="Date Placeholder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167E60D3-A6F8-4B4E-9089-0C1AE9913A52}" type="datetimeFigureOut">
              <a:rPr lang="en-NL" smtClean="0"/>
              <a:t>8/26/26</a:t>
            </a:fld>
            <a:endParaRPr lang="en-NL"/>
          </a:p>
        </p:txBody>
      </p:sp>
      <p:sp>
        <p:nvSpPr>
          <p:cNvPr id="4" name="Slide Image Placeholder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en-NL"/>
          </a:p>
        </p:txBody>
      </p:sp>
      <p:sp>
        <p:nvSpPr>
          <p:cNvPr id="5" name="Notes Placeholder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L"/>
          </a:p>
        </p:txBody>
      </p:sp>
      <p:sp>
        <p:nvSpPr>
          <p:cNvPr id="6" name="Footer Placeholder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lang="en-NL"/>
          </a:p>
        </p:txBody>
      </p:sp>
      <p:sp>
        <p:nvSpPr>
          <p:cNvPr id="7" name="Slide Number Placeholder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D9CEC1A6-E47E-DF40-AB98-F2DD289AC486}" type="slidenum">
              <a:rPr lang="en-NL" smtClean="0"/>
              <a:t>‹#›</a:t>
            </a:fld>
            <a:endParaRPr lang="en-NL"/>
          </a:p>
        </p:txBody>
      </p:sp>
    </p:spTree>
    <p:extLst>
      <p:ext uri="{BB962C8B-B14F-4D97-AF65-F5344CB8AC3E}">
        <p14:creationId xmlns:p14="http://schemas.microsoft.com/office/powerpoint/2010/main" val="36925693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Today I'd like to take you on a journey from multichannel signals to brain networks, and show how blind identification and tensor models have helped us answer a number of clinically relevant questions in neuroscience.</a:t>
            </a:r>
          </a:p>
          <a:p>
            <a:endParaRPr lang="en-US" dirty="0"/>
          </a:p>
        </p:txBody>
      </p:sp>
      <p:sp>
        <p:nvSpPr>
          <p:cNvPr id="4" name="Slide Number Placeholder 3"/>
          <p:cNvSpPr>
            <a:spLocks noGrp="1"/>
          </p:cNvSpPr>
          <p:nvPr>
            <p:ph type="sldNum" sz="quarter" idx="5"/>
          </p:nvPr>
        </p:nvSpPr>
        <p:spPr/>
        <p:txBody>
          <a:bodyPr/>
          <a:lstStyle/>
          <a:p>
            <a:fld id="{D9CEC1A6-E47E-DF40-AB98-F2DD289AC486}" type="slidenum">
              <a:rPr lang="en-NL" smtClean="0"/>
              <a:t>1</a:t>
            </a:fld>
            <a:endParaRPr lang="en-NL"/>
          </a:p>
        </p:txBody>
      </p:sp>
    </p:spTree>
    <p:extLst>
      <p:ext uri="{BB962C8B-B14F-4D97-AF65-F5344CB8AC3E}">
        <p14:creationId xmlns:p14="http://schemas.microsoft.com/office/powerpoint/2010/main" val="3499339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In my own work, I asked whether ICA could help solve one of the major limitations of EEG-fMRI in epilepsy.</a:t>
            </a:r>
          </a:p>
          <a:p>
            <a:r>
              <a:rPr lang="en-US" sz="1200" b="0" i="0" kern="1200" dirty="0">
                <a:solidFill>
                  <a:schemeClr val="tx1"/>
                </a:solidFill>
                <a:effectLst/>
                <a:latin typeface="+mn-lt"/>
                <a:ea typeface="+mn-ea"/>
                <a:cs typeface="+mn-cs"/>
              </a:rPr>
              <a:t>The conventional analysis relies on epileptic discharges that are visible on the EEG. These are used to build a model for </a:t>
            </a:r>
            <a:r>
              <a:rPr lang="en-US" sz="1200" b="0" i="0" kern="1200" dirty="0" err="1">
                <a:solidFill>
                  <a:schemeClr val="tx1"/>
                </a:solidFill>
                <a:effectLst/>
                <a:latin typeface="+mn-lt"/>
                <a:ea typeface="+mn-ea"/>
                <a:cs typeface="+mn-cs"/>
              </a:rPr>
              <a:t>analysing</a:t>
            </a:r>
            <a:r>
              <a:rPr lang="en-US" sz="1200" b="0" i="0" kern="1200" dirty="0">
                <a:solidFill>
                  <a:schemeClr val="tx1"/>
                </a:solidFill>
                <a:effectLst/>
                <a:latin typeface="+mn-lt"/>
                <a:ea typeface="+mn-ea"/>
                <a:cs typeface="+mn-cs"/>
              </a:rPr>
              <a:t> the fMRI data.</a:t>
            </a:r>
          </a:p>
          <a:p>
            <a:r>
              <a:rPr lang="en-US" sz="1200" b="0" i="0" kern="1200" dirty="0">
                <a:solidFill>
                  <a:schemeClr val="tx1"/>
                </a:solidFill>
                <a:effectLst/>
                <a:latin typeface="+mn-lt"/>
                <a:ea typeface="+mn-ea"/>
                <a:cs typeface="+mn-cs"/>
              </a:rPr>
              <a:t>The problem is that, in many patients, no epileptic activity is visible on the EEG during the scan.</a:t>
            </a:r>
          </a:p>
          <a:p>
            <a:r>
              <a:rPr lang="en-US" sz="1200" b="0" i="0" kern="1200" dirty="0">
                <a:solidFill>
                  <a:schemeClr val="tx1"/>
                </a:solidFill>
                <a:effectLst/>
                <a:latin typeface="+mn-lt"/>
                <a:ea typeface="+mn-ea"/>
                <a:cs typeface="+mn-cs"/>
              </a:rPr>
              <a:t>The obvious question is whether the fMRI still contains information about the epileptogenic zone in those patients.</a:t>
            </a:r>
          </a:p>
          <a:p>
            <a:r>
              <a:rPr lang="en-US" sz="1200" b="0" i="0" kern="1200" dirty="0">
                <a:solidFill>
                  <a:schemeClr val="tx1"/>
                </a:solidFill>
                <a:effectLst/>
                <a:latin typeface="+mn-lt"/>
                <a:ea typeface="+mn-ea"/>
                <a:cs typeface="+mn-cs"/>
              </a:rPr>
              <a:t>My hypothesis was that it does.</a:t>
            </a:r>
          </a:p>
          <a:p>
            <a:r>
              <a:rPr lang="en-US" sz="1200" b="0" i="0" kern="1200" dirty="0">
                <a:solidFill>
                  <a:schemeClr val="tx1"/>
                </a:solidFill>
                <a:effectLst/>
                <a:latin typeface="+mn-lt"/>
                <a:ea typeface="+mn-ea"/>
                <a:cs typeface="+mn-cs"/>
              </a:rPr>
              <a:t>So instead of </a:t>
            </a:r>
            <a:r>
              <a:rPr lang="en-US" sz="1200" b="0" i="0" kern="1200" dirty="0" err="1">
                <a:solidFill>
                  <a:schemeClr val="tx1"/>
                </a:solidFill>
                <a:effectLst/>
                <a:latin typeface="+mn-lt"/>
                <a:ea typeface="+mn-ea"/>
                <a:cs typeface="+mn-cs"/>
              </a:rPr>
              <a:t>analysing</a:t>
            </a:r>
            <a:r>
              <a:rPr lang="en-US" sz="1200" b="0" i="0" kern="1200" dirty="0">
                <a:solidFill>
                  <a:schemeClr val="tx1"/>
                </a:solidFill>
                <a:effectLst/>
                <a:latin typeface="+mn-lt"/>
                <a:ea typeface="+mn-ea"/>
                <a:cs typeface="+mn-cs"/>
              </a:rPr>
              <a:t> the fMRI with a model derived from the EEG, I completely ignored the EEG and applied ICA directly to the fMRI data.</a:t>
            </a:r>
          </a:p>
          <a:p>
            <a:r>
              <a:rPr lang="en-US" sz="1200" b="0" i="0" kern="1200" dirty="0">
                <a:solidFill>
                  <a:schemeClr val="tx1"/>
                </a:solidFill>
                <a:effectLst/>
                <a:latin typeface="+mn-lt"/>
                <a:ea typeface="+mn-ea"/>
                <a:cs typeface="+mn-cs"/>
              </a:rPr>
              <a:t>The first important finding was that components corresponding to the epileptogenic zone could indeed be identified, even in patients without visible EEG spikes.</a:t>
            </a:r>
          </a:p>
          <a:p>
            <a:r>
              <a:rPr lang="en-US" sz="1200" b="0" i="0" kern="1200" dirty="0">
                <a:solidFill>
                  <a:schemeClr val="tx1"/>
                </a:solidFill>
                <a:effectLst/>
                <a:latin typeface="+mn-lt"/>
                <a:ea typeface="+mn-ea"/>
                <a:cs typeface="+mn-cs"/>
              </a:rPr>
              <a:t>The remaining challenge was to determine which of the many ICA components actually represented the epileptic process.</a:t>
            </a:r>
          </a:p>
          <a:p>
            <a:r>
              <a:rPr lang="en-US" sz="1200" b="0" i="0" kern="1200" dirty="0">
                <a:solidFill>
                  <a:schemeClr val="tx1"/>
                </a:solidFill>
                <a:effectLst/>
                <a:latin typeface="+mn-lt"/>
                <a:ea typeface="+mn-ea"/>
                <a:cs typeface="+mn-cs"/>
              </a:rPr>
              <a:t>To address this, I developed a machine-learning approach that automatically classified the independent components after removing obvious artifacts with the FIX toolbox.</a:t>
            </a:r>
          </a:p>
          <a:p>
            <a:r>
              <a:rPr lang="en-US" sz="1200" b="0" i="0" kern="1200" dirty="0">
                <a:solidFill>
                  <a:schemeClr val="tx1"/>
                </a:solidFill>
                <a:effectLst/>
                <a:latin typeface="+mn-lt"/>
                <a:ea typeface="+mn-ea"/>
                <a:cs typeface="+mn-cs"/>
              </a:rPr>
              <a:t>This substantially improved the clinical applicability, and in many patients the identified spatial maps agreed well with the clinical hypothesis.</a:t>
            </a:r>
          </a:p>
          <a:p>
            <a:r>
              <a:rPr lang="en-US" sz="1200" b="0" i="0" kern="1200" dirty="0">
                <a:solidFill>
                  <a:schemeClr val="tx1"/>
                </a:solidFill>
                <a:effectLst/>
                <a:latin typeface="+mn-lt"/>
                <a:ea typeface="+mn-ea"/>
                <a:cs typeface="+mn-cs"/>
              </a:rPr>
              <a:t>However, the approach was still not fully satisfactory.</a:t>
            </a:r>
          </a:p>
          <a:p>
            <a:r>
              <a:rPr lang="en-US" sz="1200" b="0" i="0" kern="1200" dirty="0">
                <a:solidFill>
                  <a:schemeClr val="tx1"/>
                </a:solidFill>
                <a:effectLst/>
                <a:latin typeface="+mn-lt"/>
                <a:ea typeface="+mn-ea"/>
                <a:cs typeface="+mn-cs"/>
              </a:rPr>
              <a:t>ICA typically produces thirty to fifty components, while only one or two are actually relevant.</a:t>
            </a:r>
          </a:p>
          <a:p>
            <a:r>
              <a:rPr lang="en-US" sz="1200" b="0" i="0" kern="1200" dirty="0">
                <a:solidFill>
                  <a:schemeClr val="tx1"/>
                </a:solidFill>
                <a:effectLst/>
                <a:latin typeface="+mn-lt"/>
                <a:ea typeface="+mn-ea"/>
                <a:cs typeface="+mn-cs"/>
              </a:rPr>
              <a:t>Selecting the correct component therefore remains a difficult classification problem.</a:t>
            </a:r>
          </a:p>
          <a:p>
            <a:r>
              <a:rPr lang="en-US" sz="1200" b="0" i="0" kern="1200" dirty="0">
                <a:solidFill>
                  <a:schemeClr val="tx1"/>
                </a:solidFill>
                <a:effectLst/>
                <a:latin typeface="+mn-lt"/>
                <a:ea typeface="+mn-ea"/>
                <a:cs typeface="+mn-cs"/>
              </a:rPr>
              <a:t>This naturally raises the question:</a:t>
            </a:r>
          </a:p>
          <a:p>
            <a:r>
              <a:rPr lang="en-US" sz="1200" b="0" i="0" kern="1200" dirty="0">
                <a:solidFill>
                  <a:schemeClr val="tx1"/>
                </a:solidFill>
                <a:effectLst/>
                <a:latin typeface="+mn-lt"/>
                <a:ea typeface="+mn-ea"/>
                <a:cs typeface="+mn-cs"/>
              </a:rPr>
              <a:t>Can we better inform the decomposition itself, so that it extracts fewer—but more meaningful—components from the start?</a:t>
            </a:r>
          </a:p>
          <a:p>
            <a:endParaRPr lang="en-US" dirty="0"/>
          </a:p>
        </p:txBody>
      </p:sp>
      <p:sp>
        <p:nvSpPr>
          <p:cNvPr id="4" name="Slide Number Placeholder 3"/>
          <p:cNvSpPr>
            <a:spLocks noGrp="1"/>
          </p:cNvSpPr>
          <p:nvPr>
            <p:ph type="sldNum" sz="quarter" idx="5"/>
          </p:nvPr>
        </p:nvSpPr>
        <p:spPr/>
        <p:txBody>
          <a:bodyPr/>
          <a:lstStyle/>
          <a:p>
            <a:fld id="{D9CEC1A6-E47E-DF40-AB98-F2DD289AC486}" type="slidenum">
              <a:rPr lang="en-NL" smtClean="0"/>
              <a:t>10</a:t>
            </a:fld>
            <a:endParaRPr lang="en-NL"/>
          </a:p>
        </p:txBody>
      </p:sp>
    </p:spTree>
    <p:extLst>
      <p:ext uri="{BB962C8B-B14F-4D97-AF65-F5344CB8AC3E}">
        <p14:creationId xmlns:p14="http://schemas.microsoft.com/office/powerpoint/2010/main" val="33510244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One possible strategy is to better exploit the spatial structure of the fMRI data.</a:t>
            </a:r>
          </a:p>
          <a:p>
            <a:r>
              <a:rPr lang="en-US" sz="1200" b="0" i="0" kern="1200" dirty="0">
                <a:solidFill>
                  <a:schemeClr val="tx1"/>
                </a:solidFill>
                <a:effectLst/>
                <a:latin typeface="+mn-lt"/>
                <a:ea typeface="+mn-ea"/>
                <a:cs typeface="+mn-cs"/>
              </a:rPr>
              <a:t>Remember that an fMRI volume is inherently three-dimensional.</a:t>
            </a:r>
          </a:p>
          <a:p>
            <a:r>
              <a:rPr lang="en-US" sz="1200" b="0" i="0" kern="1200" dirty="0">
                <a:solidFill>
                  <a:schemeClr val="tx1"/>
                </a:solidFill>
                <a:effectLst/>
                <a:latin typeface="+mn-lt"/>
                <a:ea typeface="+mn-ea"/>
                <a:cs typeface="+mn-cs"/>
              </a:rPr>
              <a:t>ICA begins by vectorizing each volume, effectively flattening the three-dimensional spatial structure into a single long vector.</a:t>
            </a:r>
          </a:p>
          <a:p>
            <a:r>
              <a:rPr lang="en-US" sz="1200" b="0" i="0" kern="1200" dirty="0">
                <a:solidFill>
                  <a:schemeClr val="tx1"/>
                </a:solidFill>
                <a:effectLst/>
                <a:latin typeface="+mn-lt"/>
                <a:ea typeface="+mn-ea"/>
                <a:cs typeface="+mn-cs"/>
              </a:rPr>
              <a:t>In doing so, it discards valuable structural information.</a:t>
            </a:r>
          </a:p>
          <a:p>
            <a:r>
              <a:rPr lang="en-US" sz="1200" b="0" i="0" kern="1200" dirty="0" err="1">
                <a:solidFill>
                  <a:schemeClr val="tx1"/>
                </a:solidFill>
                <a:effectLst/>
                <a:latin typeface="+mn-lt"/>
                <a:ea typeface="+mn-ea"/>
                <a:cs typeface="+mn-cs"/>
              </a:rPr>
              <a:t>Chatzichristos</a:t>
            </a:r>
            <a:r>
              <a:rPr lang="en-US" sz="1200" b="0" i="0" kern="1200" dirty="0">
                <a:solidFill>
                  <a:schemeClr val="tx1"/>
                </a:solidFill>
                <a:effectLst/>
                <a:latin typeface="+mn-lt"/>
                <a:ea typeface="+mn-ea"/>
                <a:cs typeface="+mn-cs"/>
              </a:rPr>
              <a:t> and colleagues proposed a very elegant alternative.</a:t>
            </a:r>
          </a:p>
          <a:p>
            <a:r>
              <a:rPr lang="en-US" sz="1200" b="0" i="0" kern="1200" dirty="0">
                <a:solidFill>
                  <a:schemeClr val="tx1"/>
                </a:solidFill>
                <a:effectLst/>
                <a:latin typeface="+mn-lt"/>
                <a:ea typeface="+mn-ea"/>
                <a:cs typeface="+mn-cs"/>
              </a:rPr>
              <a:t>Instead of vectorizing the slices, they keep each slice in its natural matrix form.</a:t>
            </a:r>
          </a:p>
          <a:p>
            <a:r>
              <a:rPr lang="en-US" sz="1200" b="0" i="0" kern="1200" dirty="0">
                <a:solidFill>
                  <a:schemeClr val="tx1"/>
                </a:solidFill>
                <a:effectLst/>
                <a:latin typeface="+mn-lt"/>
                <a:ea typeface="+mn-ea"/>
                <a:cs typeface="+mn-cs"/>
              </a:rPr>
              <a:t>Assuming that these matrices have low rank leads naturally to an (L,L,1) Block Term Decomposition: low-rank structure in the two spatial dimensions, and a rank-one temporal signature.</a:t>
            </a:r>
          </a:p>
          <a:p>
            <a:r>
              <a:rPr lang="en-US" sz="1200" b="0" i="0" kern="1200" dirty="0">
                <a:solidFill>
                  <a:schemeClr val="tx1"/>
                </a:solidFill>
                <a:effectLst/>
                <a:latin typeface="+mn-lt"/>
                <a:ea typeface="+mn-ea"/>
                <a:cs typeface="+mn-cs"/>
              </a:rPr>
              <a:t>This low-rank assumption acts as a powerful </a:t>
            </a:r>
            <a:r>
              <a:rPr lang="en-US" sz="1200" b="0" i="0" kern="1200" dirty="0" err="1">
                <a:solidFill>
                  <a:schemeClr val="tx1"/>
                </a:solidFill>
                <a:effectLst/>
                <a:latin typeface="+mn-lt"/>
                <a:ea typeface="+mn-ea"/>
                <a:cs typeface="+mn-cs"/>
              </a:rPr>
              <a:t>regularizer</a:t>
            </a:r>
            <a:r>
              <a:rPr lang="en-US" sz="1200" b="0" i="0" kern="1200" dirty="0">
                <a:solidFill>
                  <a:schemeClr val="tx1"/>
                </a:solidFill>
                <a:effectLst/>
                <a:latin typeface="+mn-lt"/>
                <a:ea typeface="+mn-ea"/>
                <a:cs typeface="+mn-cs"/>
              </a:rPr>
              <a:t>.</a:t>
            </a:r>
          </a:p>
          <a:p>
            <a:r>
              <a:rPr lang="en-US" sz="1200" b="0" i="0" kern="1200" dirty="0">
                <a:solidFill>
                  <a:schemeClr val="tx1"/>
                </a:solidFill>
                <a:effectLst/>
                <a:latin typeface="+mn-lt"/>
                <a:ea typeface="+mn-ea"/>
                <a:cs typeface="+mn-cs"/>
              </a:rPr>
              <a:t>It encourages compact, spatially coherent activation patterns, while suppressing complex high-rank structures that often correspond to imaging artifacts.</a:t>
            </a:r>
          </a:p>
          <a:p>
            <a:r>
              <a:rPr lang="en-US" sz="1200" b="0" i="0" kern="1200" dirty="0">
                <a:solidFill>
                  <a:schemeClr val="tx1"/>
                </a:solidFill>
                <a:effectLst/>
                <a:latin typeface="+mn-lt"/>
                <a:ea typeface="+mn-ea"/>
                <a:cs typeface="+mn-cs"/>
              </a:rPr>
              <a:t>As a result, the decomposition becomes more specific to the neural activity of interest and produces substantially fewer irrelevant components.</a:t>
            </a:r>
          </a:p>
          <a:p>
            <a:endParaRPr lang="en-US" dirty="0"/>
          </a:p>
        </p:txBody>
      </p:sp>
      <p:sp>
        <p:nvSpPr>
          <p:cNvPr id="4" name="Slide Number Placeholder 3"/>
          <p:cNvSpPr>
            <a:spLocks noGrp="1"/>
          </p:cNvSpPr>
          <p:nvPr>
            <p:ph type="sldNum" sz="quarter" idx="5"/>
          </p:nvPr>
        </p:nvSpPr>
        <p:spPr/>
        <p:txBody>
          <a:bodyPr/>
          <a:lstStyle/>
          <a:p>
            <a:fld id="{D9CEC1A6-E47E-DF40-AB98-F2DD289AC486}" type="slidenum">
              <a:rPr lang="en-NL" smtClean="0"/>
              <a:t>11</a:t>
            </a:fld>
            <a:endParaRPr lang="en-NL"/>
          </a:p>
        </p:txBody>
      </p:sp>
    </p:spTree>
    <p:extLst>
      <p:ext uri="{BB962C8B-B14F-4D97-AF65-F5344CB8AC3E}">
        <p14:creationId xmlns:p14="http://schemas.microsoft.com/office/powerpoint/2010/main" val="31008063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BD55D4-084A-BF2D-5FE9-ABC53DDB44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5103FD-58FD-A0D9-B274-4B4E5EF94B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7DF0813-4829-3057-322E-B543CF6A35C9}"/>
              </a:ext>
            </a:extLst>
          </p:cNvPr>
          <p:cNvSpPr>
            <a:spLocks noGrp="1"/>
          </p:cNvSpPr>
          <p:nvPr>
            <p:ph type="body" idx="1"/>
          </p:nvPr>
        </p:nvSpPr>
        <p:spPr/>
        <p:txBody>
          <a:bodyPr/>
          <a:lstStyle/>
          <a:p>
            <a:r>
              <a:rPr lang="en-US" sz="1200" b="0" i="0" kern="1200" dirty="0">
                <a:solidFill>
                  <a:schemeClr val="tx1"/>
                </a:solidFill>
                <a:effectLst/>
                <a:latin typeface="+mn-lt"/>
                <a:ea typeface="+mn-ea"/>
                <a:cs typeface="+mn-cs"/>
              </a:rPr>
              <a:t>So at this point, we have several tools for tackling the source mixture.</a:t>
            </a:r>
          </a:p>
          <a:p>
            <a:r>
              <a:rPr lang="en-US" sz="1200" b="0" i="0" kern="1200" dirty="0">
                <a:solidFill>
                  <a:schemeClr val="tx1"/>
                </a:solidFill>
                <a:effectLst/>
                <a:latin typeface="+mn-lt"/>
                <a:ea typeface="+mn-ea"/>
                <a:cs typeface="+mn-cs"/>
              </a:rPr>
              <a:t>But if we look more carefully, another problem remains.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The temporal signatures extracted by ICA—or by BTD—are not the underlying neural activity. The signals we recover are delayed and blurred versions of the underlying neural activity. This limitation does not arise from the decomposition itself, but it is a limitation of the measurement.</a:t>
            </a:r>
          </a:p>
          <a:p>
            <a:r>
              <a:rPr lang="en-US" sz="1200" b="0" i="0" kern="1200" dirty="0">
                <a:solidFill>
                  <a:schemeClr val="tx1"/>
                </a:solidFill>
                <a:effectLst/>
                <a:latin typeface="+mn-lt"/>
                <a:ea typeface="+mn-ea"/>
                <a:cs typeface="+mn-cs"/>
              </a:rPr>
              <a:t>So If we want to estimate the neural activity itself—or ultimately combine EEG and fMRI—we have to properly model the properties </a:t>
            </a:r>
            <a:r>
              <a:rPr lang="en-US" sz="1200" b="0" i="0" kern="1200" dirty="0" err="1">
                <a:solidFill>
                  <a:schemeClr val="tx1"/>
                </a:solidFill>
                <a:effectLst/>
                <a:latin typeface="+mn-lt"/>
                <a:ea typeface="+mn-ea"/>
                <a:cs typeface="+mn-cs"/>
              </a:rPr>
              <a:t>ot</a:t>
            </a:r>
            <a:r>
              <a:rPr lang="en-US" sz="1200" b="0" i="0" kern="1200" dirty="0">
                <a:solidFill>
                  <a:schemeClr val="tx1"/>
                </a:solidFill>
                <a:effectLst/>
                <a:latin typeface="+mn-lt"/>
                <a:ea typeface="+mn-ea"/>
                <a:cs typeface="+mn-cs"/>
              </a:rPr>
              <a:t> the measurement</a:t>
            </a:r>
          </a:p>
          <a:p>
            <a:r>
              <a:rPr lang="en-US" sz="1200" b="0" i="0" kern="1200" dirty="0">
                <a:solidFill>
                  <a:schemeClr val="tx1"/>
                </a:solidFill>
                <a:effectLst/>
                <a:latin typeface="+mn-lt"/>
                <a:ea typeface="+mn-ea"/>
                <a:cs typeface="+mn-cs"/>
              </a:rPr>
              <a:t>And that brings us to the next challenge.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A7FDB58E-873F-806F-7E39-A6F59408F3E9}"/>
              </a:ext>
            </a:extLst>
          </p:cNvPr>
          <p:cNvSpPr>
            <a:spLocks noGrp="1"/>
          </p:cNvSpPr>
          <p:nvPr>
            <p:ph type="sldNum" sz="quarter" idx="5"/>
          </p:nvPr>
        </p:nvSpPr>
        <p:spPr/>
        <p:txBody>
          <a:bodyPr/>
          <a:lstStyle/>
          <a:p>
            <a:fld id="{D9CEC1A6-E47E-DF40-AB98-F2DD289AC486}" type="slidenum">
              <a:rPr lang="en-NL" smtClean="0"/>
              <a:t>12</a:t>
            </a:fld>
            <a:endParaRPr lang="en-NL"/>
          </a:p>
        </p:txBody>
      </p:sp>
    </p:spTree>
    <p:extLst>
      <p:ext uri="{BB962C8B-B14F-4D97-AF65-F5344CB8AC3E}">
        <p14:creationId xmlns:p14="http://schemas.microsoft.com/office/powerpoint/2010/main" val="21093913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So, what is </a:t>
            </a:r>
            <a:r>
              <a:rPr lang="en-US" sz="1200" b="0" i="0" kern="1200" dirty="0" err="1">
                <a:solidFill>
                  <a:schemeClr val="tx1"/>
                </a:solidFill>
                <a:effectLst/>
                <a:latin typeface="+mn-lt"/>
                <a:ea typeface="+mn-ea"/>
                <a:cs typeface="+mn-cs"/>
              </a:rPr>
              <a:t>fMRi</a:t>
            </a:r>
            <a:r>
              <a:rPr lang="en-US" sz="1200" b="0" i="0" kern="1200" dirty="0">
                <a:solidFill>
                  <a:schemeClr val="tx1"/>
                </a:solidFill>
                <a:effectLst/>
                <a:latin typeface="+mn-lt"/>
                <a:ea typeface="+mn-ea"/>
                <a:cs typeface="+mn-cs"/>
              </a:rPr>
              <a:t> measuring exactly, if not neural activity? </a:t>
            </a:r>
          </a:p>
          <a:p>
            <a:r>
              <a:rPr lang="en-US" sz="1200" b="0" i="0" kern="1200" dirty="0">
                <a:solidFill>
                  <a:schemeClr val="tx1"/>
                </a:solidFill>
                <a:effectLst/>
                <a:latin typeface="+mn-lt"/>
                <a:ea typeface="+mn-ea"/>
                <a:cs typeface="+mn-cs"/>
              </a:rPr>
              <a:t>When neurons are activated, extra blood flow ensures there is enough oxygen for the tissue. The fMRI measures a contrast in the signal dependent on relative blood oxygen level , i.e. BOLD signal.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From a signal processing perspective, we typically model this as a linear time-invariant system, where the system is described by an impulse response, which we call the hemodynamic response function, or HRF.</a:t>
            </a:r>
          </a:p>
          <a:p>
            <a:r>
              <a:rPr lang="en-US" sz="1200" b="0" i="0" kern="1200" dirty="0">
                <a:solidFill>
                  <a:schemeClr val="tx1"/>
                </a:solidFill>
                <a:effectLst/>
                <a:latin typeface="+mn-lt"/>
                <a:ea typeface="+mn-ea"/>
                <a:cs typeface="+mn-cs"/>
              </a:rPr>
              <a:t>The neural activity is convolved with the HRF, producing the fMRI signal that we actually measure.</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Many studies for the sake of simplicity, assumed that this system was fixed—that the HRF had exactly the same shape everywhere in the brain and for every subject.</a:t>
            </a:r>
          </a:p>
          <a:p>
            <a:r>
              <a:rPr lang="en-US" sz="1200" b="0" i="0" kern="1200" dirty="0">
                <a:solidFill>
                  <a:schemeClr val="tx1"/>
                </a:solidFill>
                <a:effectLst/>
                <a:latin typeface="+mn-lt"/>
                <a:ea typeface="+mn-ea"/>
                <a:cs typeface="+mn-cs"/>
              </a:rPr>
              <a:t>However, this assumption is far too simplistic.</a:t>
            </a:r>
          </a:p>
          <a:p>
            <a:r>
              <a:rPr lang="en-US" sz="1200" b="0" i="0" kern="1200" dirty="0">
                <a:solidFill>
                  <a:schemeClr val="tx1"/>
                </a:solidFill>
                <a:effectLst/>
                <a:latin typeface="+mn-lt"/>
                <a:ea typeface="+mn-ea"/>
                <a:cs typeface="+mn-cs"/>
              </a:rPr>
              <a:t>Experimental studies have shown substantial variability across subjects, across brain regions, and even within the same subject on different days.</a:t>
            </a:r>
          </a:p>
          <a:p>
            <a:r>
              <a:rPr lang="en-US" sz="1200" b="0" i="0" kern="1200" dirty="0">
                <a:solidFill>
                  <a:schemeClr val="tx1"/>
                </a:solidFill>
                <a:effectLst/>
                <a:latin typeface="+mn-lt"/>
                <a:ea typeface="+mn-ea"/>
                <a:cs typeface="+mn-cs"/>
              </a:rPr>
              <a:t>Why does this matter?</a:t>
            </a:r>
          </a:p>
          <a:p>
            <a:r>
              <a:rPr lang="en-US" sz="1200" b="0" i="0" kern="1200" dirty="0">
                <a:solidFill>
                  <a:schemeClr val="tx1"/>
                </a:solidFill>
                <a:effectLst/>
                <a:latin typeface="+mn-lt"/>
                <a:ea typeface="+mn-ea"/>
                <a:cs typeface="+mn-cs"/>
              </a:rPr>
              <a:t>Because if the HRF differs across regions, the measured fMRI signals no longer faithfully reflect the underlying neural activity.</a:t>
            </a:r>
          </a:p>
          <a:p>
            <a:r>
              <a:rPr lang="en-US" sz="1200" b="0" i="0" kern="1200" dirty="0">
                <a:solidFill>
                  <a:schemeClr val="tx1"/>
                </a:solidFill>
                <a:effectLst/>
                <a:latin typeface="+mn-lt"/>
                <a:ea typeface="+mn-ea"/>
                <a:cs typeface="+mn-cs"/>
              </a:rPr>
              <a:t>As a result, estimates of functional connectivity can become distorted, leading to both false positive and false negative connections.</a:t>
            </a:r>
          </a:p>
          <a:p>
            <a:r>
              <a:rPr lang="en-US" sz="1200" b="0" i="0" kern="1200" dirty="0">
                <a:solidFill>
                  <a:schemeClr val="tx1"/>
                </a:solidFill>
                <a:effectLst/>
                <a:latin typeface="+mn-lt"/>
                <a:ea typeface="+mn-ea"/>
                <a:cs typeface="+mn-cs"/>
              </a:rPr>
              <a:t>So rather than assuming a fixed HRF, we should estimate it from the data together with the underlying neural activity.</a:t>
            </a:r>
          </a:p>
          <a:p>
            <a:endParaRPr lang="en-US" dirty="0"/>
          </a:p>
        </p:txBody>
      </p:sp>
      <p:sp>
        <p:nvSpPr>
          <p:cNvPr id="4" name="Slide Number Placeholder 3"/>
          <p:cNvSpPr>
            <a:spLocks noGrp="1"/>
          </p:cNvSpPr>
          <p:nvPr>
            <p:ph type="sldNum" sz="quarter" idx="5"/>
          </p:nvPr>
        </p:nvSpPr>
        <p:spPr/>
        <p:txBody>
          <a:bodyPr/>
          <a:lstStyle/>
          <a:p>
            <a:fld id="{D9CEC1A6-E47E-DF40-AB98-F2DD289AC486}" type="slidenum">
              <a:rPr lang="en-NL" smtClean="0"/>
              <a:t>13</a:t>
            </a:fld>
            <a:endParaRPr lang="en-NL"/>
          </a:p>
        </p:txBody>
      </p:sp>
    </p:spTree>
    <p:extLst>
      <p:ext uri="{BB962C8B-B14F-4D97-AF65-F5344CB8AC3E}">
        <p14:creationId xmlns:p14="http://schemas.microsoft.com/office/powerpoint/2010/main" val="14870160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This brings us from blind</a:t>
            </a:r>
            <a:r>
              <a:rPr lang="en-US" sz="1200" b="1" i="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source separation to blind deconvolution. Let's compare the two, </a:t>
            </a:r>
          </a:p>
          <a:p>
            <a:r>
              <a:rPr lang="en-US" sz="1200" b="0" i="0" kern="1200" dirty="0">
                <a:solidFill>
                  <a:schemeClr val="tx1"/>
                </a:solidFill>
                <a:effectLst/>
                <a:latin typeface="+mn-lt"/>
                <a:ea typeface="+mn-ea"/>
                <a:cs typeface="+mn-cs"/>
              </a:rPr>
              <a:t>starting with the simplest case: one source and one observation. In a linear mixture the observation is simply a scaled version of the unknown source.</a:t>
            </a:r>
          </a:p>
          <a:p>
            <a:r>
              <a:rPr lang="en-US" sz="1200" b="0" i="0" kern="1200" dirty="0">
                <a:solidFill>
                  <a:schemeClr val="tx1"/>
                </a:solidFill>
                <a:effectLst/>
                <a:latin typeface="+mn-lt"/>
                <a:ea typeface="+mn-ea"/>
                <a:cs typeface="+mn-cs"/>
              </a:rPr>
              <a:t>In the convolutive case the single observation generated by a weighted sum of the past values of the unknown source, where the weights are determined by the unknown impulse response.</a:t>
            </a:r>
          </a:p>
          <a:p>
            <a:r>
              <a:rPr lang="en-US" sz="1200" b="0" i="0" kern="1200" dirty="0">
                <a:solidFill>
                  <a:schemeClr val="tx1"/>
                </a:solidFill>
                <a:effectLst/>
                <a:latin typeface="+mn-lt"/>
                <a:ea typeface="+mn-ea"/>
                <a:cs typeface="+mn-cs"/>
              </a:rPr>
              <a:t>Now let's make the problem a little more realistic.</a:t>
            </a:r>
          </a:p>
          <a:p>
            <a:r>
              <a:rPr lang="en-US" sz="1200" b="0" i="0" kern="1200" dirty="0">
                <a:solidFill>
                  <a:schemeClr val="tx1"/>
                </a:solidFill>
                <a:effectLst/>
                <a:latin typeface="+mn-lt"/>
                <a:ea typeface="+mn-ea"/>
                <a:cs typeface="+mn-cs"/>
              </a:rPr>
              <a:t>The brain contains many simultaneously active neural sources.</a:t>
            </a:r>
          </a:p>
          <a:p>
            <a:r>
              <a:rPr lang="en-US" sz="1200" b="0" i="0" kern="1200" dirty="0">
                <a:solidFill>
                  <a:schemeClr val="tx1"/>
                </a:solidFill>
                <a:effectLst/>
                <a:latin typeface="+mn-lt"/>
                <a:ea typeface="+mn-ea"/>
                <a:cs typeface="+mn-cs"/>
              </a:rPr>
              <a:t>So a single observation is already a mixture of multiple (here R) convolved sources. So, instead of a single weight per source, we have a vector of weights per source.</a:t>
            </a:r>
          </a:p>
          <a:p>
            <a:r>
              <a:rPr lang="en-US" sz="1200" b="0" i="0" kern="1200" dirty="0">
                <a:solidFill>
                  <a:schemeClr val="tx1"/>
                </a:solidFill>
                <a:effectLst/>
                <a:latin typeface="+mn-lt"/>
                <a:ea typeface="+mn-ea"/>
                <a:cs typeface="+mn-cs"/>
              </a:rPr>
              <a:t>Finally, this is the problem we encounter in fMRI.</a:t>
            </a:r>
          </a:p>
          <a:p>
            <a:r>
              <a:rPr lang="en-US" sz="1200" b="0" i="0" kern="1200" dirty="0">
                <a:solidFill>
                  <a:schemeClr val="tx1"/>
                </a:solidFill>
                <a:effectLst/>
                <a:latin typeface="+mn-lt"/>
                <a:ea typeface="+mn-ea"/>
                <a:cs typeface="+mn-cs"/>
              </a:rPr>
              <a:t>Instead of one observation, we now have hundreds of thousands of voxel time series.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Each voxel contains a different mixture of the same underlying neural sources, after convolution with its own hemodynamic response function. So, instead of a single weight per source-observation pair, we have a vector of weights per pair.</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So our objective is considerably more ambitious than before.</a:t>
            </a:r>
          </a:p>
          <a:p>
            <a:r>
              <a:rPr lang="en-US" sz="1200" b="0" i="0" kern="1200" dirty="0">
                <a:solidFill>
                  <a:schemeClr val="tx1"/>
                </a:solidFill>
                <a:effectLst/>
                <a:latin typeface="+mn-lt"/>
                <a:ea typeface="+mn-ea"/>
                <a:cs typeface="+mn-cs"/>
              </a:rPr>
              <a:t>We want to estimate both the underlying neural activity and the unknown hemodynamic responses directly from the measured data, without observing either of them.</a:t>
            </a:r>
          </a:p>
          <a:p>
            <a:endParaRPr lang="en-US" dirty="0"/>
          </a:p>
        </p:txBody>
      </p:sp>
      <p:sp>
        <p:nvSpPr>
          <p:cNvPr id="4" name="Slide Number Placeholder 3"/>
          <p:cNvSpPr>
            <a:spLocks noGrp="1"/>
          </p:cNvSpPr>
          <p:nvPr>
            <p:ph type="sldNum" sz="quarter" idx="5"/>
          </p:nvPr>
        </p:nvSpPr>
        <p:spPr/>
        <p:txBody>
          <a:bodyPr/>
          <a:lstStyle/>
          <a:p>
            <a:fld id="{D9CEC1A6-E47E-DF40-AB98-F2DD289AC486}" type="slidenum">
              <a:rPr lang="en-NL" smtClean="0"/>
              <a:t>14</a:t>
            </a:fld>
            <a:endParaRPr lang="en-NL"/>
          </a:p>
        </p:txBody>
      </p:sp>
    </p:spTree>
    <p:extLst>
      <p:ext uri="{BB962C8B-B14F-4D97-AF65-F5344CB8AC3E}">
        <p14:creationId xmlns:p14="http://schemas.microsoft.com/office/powerpoint/2010/main" val="6434024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So, how can we actually do this estimation?</a:t>
            </a:r>
          </a:p>
          <a:p>
            <a:r>
              <a:rPr lang="en-US" sz="1200" b="0" i="0" kern="1200" dirty="0">
                <a:solidFill>
                  <a:schemeClr val="tx1"/>
                </a:solidFill>
                <a:effectLst/>
                <a:latin typeface="+mn-lt"/>
                <a:ea typeface="+mn-ea"/>
                <a:cs typeface="+mn-cs"/>
              </a:rPr>
              <a:t>To answer this question, we first simplified the problem. We considered a practical example, signals measured during a visual stimulation experiment in mice.</a:t>
            </a:r>
          </a:p>
          <a:p>
            <a:r>
              <a:rPr lang="en-US" sz="1200" b="0" i="0" kern="1200" dirty="0">
                <a:solidFill>
                  <a:schemeClr val="tx1"/>
                </a:solidFill>
                <a:effectLst/>
                <a:latin typeface="+mn-lt"/>
                <a:ea typeface="+mn-ea"/>
                <a:cs typeface="+mn-cs"/>
              </a:rPr>
              <a:t>In this experiment, the visual stimulus is processed by three well-known brain regions: the lateral geniculate nucleus, the superior colliculus, and the primary visual cortex.</a:t>
            </a:r>
          </a:p>
          <a:p>
            <a:r>
              <a:rPr lang="en-US" sz="1200" b="0" i="0" kern="1200" dirty="0">
                <a:solidFill>
                  <a:schemeClr val="tx1"/>
                </a:solidFill>
                <a:effectLst/>
                <a:latin typeface="+mn-lt"/>
                <a:ea typeface="+mn-ea"/>
                <a:cs typeface="+mn-cs"/>
              </a:rPr>
              <a:t>We therefore assumed that these three regions share the same underlying neural time course, while each region has its own hemodynamic response. we further considered a single noise source to model signals of no interest. </a:t>
            </a:r>
          </a:p>
          <a:p>
            <a:r>
              <a:rPr lang="en-US" sz="1200" b="0" i="0" kern="1200" dirty="0">
                <a:solidFill>
                  <a:schemeClr val="tx1"/>
                </a:solidFill>
                <a:effectLst/>
                <a:latin typeface="+mn-lt"/>
                <a:ea typeface="+mn-ea"/>
                <a:cs typeface="+mn-cs"/>
              </a:rPr>
              <a:t>This reduces the number of unknowns considerably.</a:t>
            </a:r>
          </a:p>
          <a:p>
            <a:r>
              <a:rPr lang="en-US" sz="1200" b="0" i="0" kern="1200" dirty="0">
                <a:solidFill>
                  <a:schemeClr val="tx1"/>
                </a:solidFill>
                <a:effectLst/>
                <a:latin typeface="+mn-lt"/>
                <a:ea typeface="+mn-ea"/>
                <a:cs typeface="+mn-cs"/>
              </a:rPr>
              <a:t>Assuming that the neural source and the noise source are uncorrelated, the autocorrelation of the sources has a particular block-diagonal structure. </a:t>
            </a:r>
          </a:p>
          <a:p>
            <a:r>
              <a:rPr lang="en-US" sz="1200" b="0" i="0" kern="1200" dirty="0">
                <a:solidFill>
                  <a:schemeClr val="tx1"/>
                </a:solidFill>
                <a:effectLst/>
                <a:latin typeface="+mn-lt"/>
                <a:ea typeface="+mn-ea"/>
                <a:cs typeface="+mn-cs"/>
              </a:rPr>
              <a:t>The autocorrelation of the observations is obtained by multiplying, on both sides, the autocorrelation of the sources by a block Hankel matrix constructed from the HRFs. Stacking different delayed versions of this construct  in the frontal slices of a tensor naturally gives rise to a Block Term Decomposition.</a:t>
            </a:r>
          </a:p>
          <a:p>
            <a:r>
              <a:rPr lang="en-US" sz="1200" b="0" i="0" kern="1200" dirty="0">
                <a:solidFill>
                  <a:schemeClr val="tx1"/>
                </a:solidFill>
                <a:effectLst/>
                <a:latin typeface="+mn-lt"/>
                <a:ea typeface="+mn-ea"/>
                <a:cs typeface="+mn-cs"/>
              </a:rPr>
              <a:t>To further constrain the problem, we incorporated prior physiological knowledge.</a:t>
            </a:r>
          </a:p>
          <a:p>
            <a:r>
              <a:rPr lang="en-US" sz="1200" b="0" i="0" kern="1200" dirty="0">
                <a:solidFill>
                  <a:schemeClr val="tx1"/>
                </a:solidFill>
                <a:effectLst/>
                <a:latin typeface="+mn-lt"/>
                <a:ea typeface="+mn-ea"/>
                <a:cs typeface="+mn-cs"/>
              </a:rPr>
              <a:t>Instead of allowing arbitrary temporal filters, we parameterized each hemodynamic response by a gamma function, which is the standard model used to describe the HRF.</a:t>
            </a:r>
          </a:p>
          <a:p>
            <a:r>
              <a:rPr lang="en-US" sz="1200" b="0" i="0" kern="1200" dirty="0">
                <a:solidFill>
                  <a:schemeClr val="tx1"/>
                </a:solidFill>
                <a:effectLst/>
                <a:latin typeface="+mn-lt"/>
                <a:ea typeface="+mn-ea"/>
                <a:cs typeface="+mn-cs"/>
              </a:rPr>
              <a:t>This greatly reduces the number of unknowns while ensuring physiologically plausible solutions.</a:t>
            </a:r>
          </a:p>
          <a:p>
            <a:r>
              <a:rPr lang="en-US" sz="1200" b="0" i="0" kern="1200" dirty="0">
                <a:solidFill>
                  <a:schemeClr val="tx1"/>
                </a:solidFill>
                <a:effectLst/>
                <a:latin typeface="+mn-lt"/>
                <a:ea typeface="+mn-ea"/>
                <a:cs typeface="+mn-cs"/>
              </a:rPr>
              <a:t>What do we obtain?</a:t>
            </a:r>
          </a:p>
          <a:p>
            <a:r>
              <a:rPr lang="en-US" sz="1200" b="0" i="0" kern="1200" dirty="0">
                <a:solidFill>
                  <a:schemeClr val="tx1"/>
                </a:solidFill>
                <a:effectLst/>
                <a:latin typeface="+mn-lt"/>
                <a:ea typeface="+mn-ea"/>
                <a:cs typeface="+mn-cs"/>
              </a:rPr>
              <a:t>The estimated HRFs are physiologically meaningful.</a:t>
            </a:r>
          </a:p>
          <a:p>
            <a:r>
              <a:rPr lang="en-US" sz="1200" b="0" i="0" kern="1200" dirty="0">
                <a:solidFill>
                  <a:schemeClr val="tx1"/>
                </a:solidFill>
                <a:effectLst/>
                <a:latin typeface="+mn-lt"/>
                <a:ea typeface="+mn-ea"/>
                <a:cs typeface="+mn-cs"/>
              </a:rPr>
              <a:t>In particular, the cortical response is slower than the response in the subcortical regions, exactly as expected.</a:t>
            </a:r>
          </a:p>
          <a:p>
            <a:r>
              <a:rPr lang="en-US" sz="1200" b="0" i="0" kern="1200" dirty="0">
                <a:solidFill>
                  <a:schemeClr val="tx1"/>
                </a:solidFill>
                <a:effectLst/>
                <a:latin typeface="+mn-lt"/>
                <a:ea typeface="+mn-ea"/>
                <a:cs typeface="+mn-cs"/>
              </a:rPr>
              <a:t>Once these HRFs have been estimated, we can deconvolve the measurements to recover the underlying neural activity.</a:t>
            </a:r>
          </a:p>
          <a:p>
            <a:r>
              <a:rPr lang="en-US" sz="1200" b="0" i="0" kern="1200" dirty="0">
                <a:solidFill>
                  <a:schemeClr val="tx1"/>
                </a:solidFill>
                <a:effectLst/>
                <a:latin typeface="+mn-lt"/>
                <a:ea typeface="+mn-ea"/>
                <a:cs typeface="+mn-cs"/>
              </a:rPr>
              <a:t>And as you can see on the right, the recovered stimulus timing matches the true stimulation remarkably well—substantially better than the current state-of-the-art method.</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dirty="0"/>
          </a:p>
          <a:p>
            <a:r>
              <a:rPr lang="en-US" sz="1200" b="0" i="0" kern="1200" dirty="0">
                <a:solidFill>
                  <a:schemeClr val="tx1"/>
                </a:solidFill>
                <a:effectLst/>
                <a:latin typeface="+mn-lt"/>
                <a:ea typeface="+mn-ea"/>
                <a:cs typeface="+mn-cs"/>
              </a:rPr>
              <a:t>Of course, this approach also has its limitations.</a:t>
            </a:r>
          </a:p>
          <a:p>
            <a:r>
              <a:rPr lang="en-US" sz="1200" b="0" i="0" kern="1200" dirty="0">
                <a:solidFill>
                  <a:schemeClr val="tx1"/>
                </a:solidFill>
                <a:effectLst/>
                <a:latin typeface="+mn-lt"/>
                <a:ea typeface="+mn-ea"/>
                <a:cs typeface="+mn-cs"/>
              </a:rPr>
              <a:t>The model was developed for only a handful of brain regions.</a:t>
            </a:r>
          </a:p>
          <a:p>
            <a:r>
              <a:rPr lang="en-US" sz="1200" b="0" i="0" kern="1200" dirty="0">
                <a:solidFill>
                  <a:schemeClr val="tx1"/>
                </a:solidFill>
                <a:effectLst/>
                <a:latin typeface="+mn-lt"/>
                <a:ea typeface="+mn-ea"/>
                <a:cs typeface="+mn-cs"/>
              </a:rPr>
              <a:t>As the number of observations increases, the size of the tensor grows quadratically, making the approach impractical for whole-brain data.</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dirty="0"/>
          </a:p>
          <a:p>
            <a:endParaRPr lang="en-US" dirty="0"/>
          </a:p>
        </p:txBody>
      </p:sp>
      <p:sp>
        <p:nvSpPr>
          <p:cNvPr id="4" name="Slide Number Placeholder 3"/>
          <p:cNvSpPr>
            <a:spLocks noGrp="1"/>
          </p:cNvSpPr>
          <p:nvPr>
            <p:ph type="sldNum" sz="quarter" idx="5"/>
          </p:nvPr>
        </p:nvSpPr>
        <p:spPr/>
        <p:txBody>
          <a:bodyPr/>
          <a:lstStyle/>
          <a:p>
            <a:fld id="{D9CEC1A6-E47E-DF40-AB98-F2DD289AC486}" type="slidenum">
              <a:rPr lang="en-NL" smtClean="0"/>
              <a:t>15</a:t>
            </a:fld>
            <a:endParaRPr lang="en-NL"/>
          </a:p>
        </p:txBody>
      </p:sp>
    </p:spTree>
    <p:extLst>
      <p:ext uri="{BB962C8B-B14F-4D97-AF65-F5344CB8AC3E}">
        <p14:creationId xmlns:p14="http://schemas.microsoft.com/office/powerpoint/2010/main" val="4906428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sz="1200" b="0" i="0" kern="1200" dirty="0">
                <a:solidFill>
                  <a:schemeClr val="tx1"/>
                </a:solidFill>
                <a:effectLst/>
                <a:latin typeface="+mn-lt"/>
                <a:ea typeface="+mn-ea"/>
                <a:cs typeface="+mn-cs"/>
              </a:rPr>
              <a:t>So the obvious question becomes:</a:t>
            </a:r>
          </a:p>
          <a:p>
            <a:r>
              <a:rPr lang="en-US" sz="1200" b="0" i="0" kern="1200" dirty="0">
                <a:solidFill>
                  <a:schemeClr val="tx1"/>
                </a:solidFill>
                <a:effectLst/>
                <a:latin typeface="+mn-lt"/>
                <a:ea typeface="+mn-ea"/>
                <a:cs typeface="+mn-cs"/>
              </a:rPr>
              <a:t>Can we perform blind deconvolution for the entire brain?</a:t>
            </a:r>
          </a:p>
          <a:p>
            <a:r>
              <a:rPr lang="en-US" sz="1200" b="0" i="0" kern="1200" dirty="0">
                <a:solidFill>
                  <a:schemeClr val="tx1"/>
                </a:solidFill>
                <a:effectLst/>
                <a:latin typeface="+mn-lt"/>
                <a:ea typeface="+mn-ea"/>
                <a:cs typeface="+mn-cs"/>
              </a:rPr>
              <a:t>One elegant solution was proposed by Cherkaoui and colleagues.</a:t>
            </a:r>
          </a:p>
          <a:p>
            <a:r>
              <a:rPr lang="en-US" sz="1200" b="0" i="0" kern="1200" dirty="0">
                <a:solidFill>
                  <a:schemeClr val="tx1"/>
                </a:solidFill>
                <a:effectLst/>
                <a:latin typeface="+mn-lt"/>
                <a:ea typeface="+mn-ea"/>
                <a:cs typeface="+mn-cs"/>
              </a:rPr>
              <a:t>The key idea is to describe whole-brain activity as a combination of a small number of latent spatial signatures.</a:t>
            </a:r>
          </a:p>
          <a:p>
            <a:r>
              <a:rPr lang="en-US" sz="1200" b="0" i="0" kern="1200" dirty="0">
                <a:solidFill>
                  <a:schemeClr val="tx1"/>
                </a:solidFill>
                <a:effectLst/>
                <a:latin typeface="+mn-lt"/>
                <a:ea typeface="+mn-ea"/>
                <a:cs typeface="+mn-cs"/>
              </a:rPr>
              <a:t>The measurements in any given time point are then described as a linear combination of their momentary activity level, the neural activation terms. This is similar to the ICA-fMRI model, without the independence assumption.</a:t>
            </a:r>
          </a:p>
          <a:p>
            <a:r>
              <a:rPr lang="en-US" sz="1200" b="0" i="0" kern="1200" dirty="0">
                <a:solidFill>
                  <a:schemeClr val="tx1"/>
                </a:solidFill>
                <a:effectLst/>
                <a:latin typeface="+mn-lt"/>
                <a:ea typeface="+mn-ea"/>
                <a:cs typeface="+mn-cs"/>
              </a:rPr>
              <a:t>Independently of this, every voxel is assigned to a predefined anatomical parcel, and all voxels within the same parcel are assumed to share a common hemodynamic response.</a:t>
            </a:r>
          </a:p>
          <a:p>
            <a:r>
              <a:rPr lang="en-US" sz="1200" b="0" i="0" kern="1200" dirty="0">
                <a:solidFill>
                  <a:schemeClr val="tx1"/>
                </a:solidFill>
                <a:effectLst/>
                <a:latin typeface="+mn-lt"/>
                <a:ea typeface="+mn-ea"/>
                <a:cs typeface="+mn-cs"/>
              </a:rPr>
              <a:t>This leads to a very attractive model.</a:t>
            </a:r>
          </a:p>
          <a:p>
            <a:r>
              <a:rPr lang="en-US" sz="1200" b="0" i="0" kern="1200" dirty="0">
                <a:solidFill>
                  <a:schemeClr val="tx1"/>
                </a:solidFill>
                <a:effectLst/>
                <a:latin typeface="+mn-lt"/>
                <a:ea typeface="+mn-ea"/>
                <a:cs typeface="+mn-cs"/>
              </a:rPr>
              <a:t>It allows whole-brain deconvolution while keeping the number of unknowns manageable.</a:t>
            </a:r>
          </a:p>
          <a:p>
            <a:r>
              <a:rPr lang="en-US" sz="1200" b="0" i="0" kern="1200" dirty="0">
                <a:solidFill>
                  <a:schemeClr val="tx1"/>
                </a:solidFill>
                <a:effectLst/>
                <a:latin typeface="+mn-lt"/>
                <a:ea typeface="+mn-ea"/>
                <a:cs typeface="+mn-cs"/>
              </a:rPr>
              <a:t>However, there are still several important limitations.</a:t>
            </a:r>
          </a:p>
          <a:p>
            <a:r>
              <a:rPr lang="en-US" sz="1200" b="0" i="0" kern="1200" dirty="0">
                <a:solidFill>
                  <a:schemeClr val="tx1"/>
                </a:solidFill>
                <a:effectLst/>
                <a:latin typeface="+mn-lt"/>
                <a:ea typeface="+mn-ea"/>
                <a:cs typeface="+mn-cs"/>
              </a:rPr>
              <a:t>First, the hemodynamic response is modeled rather simplistically.</a:t>
            </a:r>
          </a:p>
          <a:p>
            <a:r>
              <a:rPr lang="en-US" sz="1200" b="0" i="0" kern="1200" dirty="0">
                <a:solidFill>
                  <a:schemeClr val="tx1"/>
                </a:solidFill>
                <a:effectLst/>
                <a:latin typeface="+mn-lt"/>
                <a:ea typeface="+mn-ea"/>
                <a:cs typeface="+mn-cs"/>
              </a:rPr>
              <a:t>Second, the anatomical parcellation is fixed beforehand, which may not be ideal in neurological disorders where the functional organization of the brain can be altered.</a:t>
            </a:r>
          </a:p>
          <a:p>
            <a:r>
              <a:rPr lang="en-US" sz="1200" b="0" i="0" kern="1200" dirty="0">
                <a:solidFill>
                  <a:schemeClr val="tx1"/>
                </a:solidFill>
                <a:effectLst/>
                <a:latin typeface="+mn-lt"/>
                <a:ea typeface="+mn-ea"/>
                <a:cs typeface="+mn-cs"/>
              </a:rPr>
              <a:t>And finally, the three-dimensional brain volumes are again vectorized, so the spatial structure is not fully preserved.</a:t>
            </a:r>
            <a:br>
              <a:rPr lang="en-US" sz="1200" b="0" i="0" kern="1200" dirty="0">
                <a:solidFill>
                  <a:schemeClr val="tx1"/>
                </a:solidFill>
                <a:effectLst/>
                <a:latin typeface="+mn-lt"/>
                <a:ea typeface="+mn-ea"/>
                <a:cs typeface="+mn-cs"/>
              </a:rPr>
            </a:br>
            <a:br>
              <a:rPr lang="en-US" sz="1200" b="0" i="0" kern="1200" dirty="0">
                <a:solidFill>
                  <a:schemeClr val="tx1"/>
                </a:solidFill>
                <a:effectLst/>
                <a:latin typeface="+mn-lt"/>
                <a:ea typeface="+mn-ea"/>
                <a:cs typeface="+mn-cs"/>
              </a:rPr>
            </a:br>
            <a:r>
              <a:rPr lang="en-US" sz="1200" b="0" i="0" u="none" strike="noStrike" kern="1200" dirty="0">
                <a:solidFill>
                  <a:schemeClr val="tx1"/>
                </a:solidFill>
                <a:effectLst/>
                <a:latin typeface="+mn-lt"/>
                <a:ea typeface="+mn-ea"/>
                <a:cs typeface="+mn-cs"/>
              </a:rPr>
              <a:t>So the question becomes: can we combine the scalability of this model with a more realistic description of the hemodynamic response?</a:t>
            </a:r>
            <a:endParaRPr lang="en-US" sz="1200" b="0" i="0" kern="1200" dirty="0">
              <a:solidFill>
                <a:schemeClr val="tx1"/>
              </a:solidFill>
              <a:effectLst/>
              <a:latin typeface="+mn-lt"/>
              <a:ea typeface="+mn-ea"/>
              <a:cs typeface="+mn-cs"/>
            </a:endParaRPr>
          </a:p>
          <a:p>
            <a:endParaRPr lang="en-US" dirty="0"/>
          </a:p>
          <a:p>
            <a:endParaRPr lang="en-US" dirty="0"/>
          </a:p>
        </p:txBody>
      </p:sp>
      <p:sp>
        <p:nvSpPr>
          <p:cNvPr id="4" name="Slide Number Placeholder 3"/>
          <p:cNvSpPr>
            <a:spLocks noGrp="1"/>
          </p:cNvSpPr>
          <p:nvPr>
            <p:ph type="sldNum" sz="quarter" idx="5"/>
          </p:nvPr>
        </p:nvSpPr>
        <p:spPr/>
        <p:txBody>
          <a:bodyPr/>
          <a:lstStyle/>
          <a:p>
            <a:fld id="{D9CEC1A6-E47E-DF40-AB98-F2DD289AC486}" type="slidenum">
              <a:rPr lang="en-NL" smtClean="0"/>
              <a:t>16</a:t>
            </a:fld>
            <a:endParaRPr lang="en-NL"/>
          </a:p>
        </p:txBody>
      </p:sp>
    </p:spTree>
    <p:extLst>
      <p:ext uri="{BB962C8B-B14F-4D97-AF65-F5344CB8AC3E}">
        <p14:creationId xmlns:p14="http://schemas.microsoft.com/office/powerpoint/2010/main" val="24433562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3B7F22-4E07-186F-A108-B350C17A1C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076832-094D-60F5-8D50-7144ABBD5B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B347FE-FE58-BF0C-8BC3-96A7BC72C6D6}"/>
              </a:ext>
            </a:extLst>
          </p:cNvPr>
          <p:cNvSpPr>
            <a:spLocks noGrp="1"/>
          </p:cNvSpPr>
          <p:nvPr>
            <p:ph type="body" idx="1"/>
          </p:nvPr>
        </p:nvSpPr>
        <p:spPr/>
        <p:txBody>
          <a:bodyPr/>
          <a:lstStyle/>
          <a:p>
            <a:r>
              <a:rPr lang="en-US" sz="1200" b="0" i="0" kern="1200" dirty="0">
                <a:solidFill>
                  <a:schemeClr val="tx1"/>
                </a:solidFill>
                <a:effectLst/>
                <a:latin typeface="+mn-lt"/>
                <a:ea typeface="+mn-ea"/>
                <a:cs typeface="+mn-cs"/>
              </a:rPr>
              <a:t>Currently, we are working on a model to solve these issues. We consider low-rank spatial maps – like in the work of </a:t>
            </a:r>
            <a:r>
              <a:rPr lang="en-US" sz="1200" b="0" i="0" kern="1200" dirty="0" err="1">
                <a:solidFill>
                  <a:schemeClr val="tx1"/>
                </a:solidFill>
                <a:effectLst/>
                <a:latin typeface="+mn-lt"/>
                <a:ea typeface="+mn-ea"/>
                <a:cs typeface="+mn-cs"/>
              </a:rPr>
              <a:t>Chatzichristos</a:t>
            </a:r>
            <a:r>
              <a:rPr lang="en-US" sz="1200" b="0" i="0" kern="1200" dirty="0">
                <a:solidFill>
                  <a:schemeClr val="tx1"/>
                </a:solidFill>
                <a:effectLst/>
                <a:latin typeface="+mn-lt"/>
                <a:ea typeface="+mn-ea"/>
                <a:cs typeface="+mn-cs"/>
              </a:rPr>
              <a:t>, the realistic HRF model based on the gamma model I have shown before. Ideally, we want to have data-driven parcels.</a:t>
            </a:r>
          </a:p>
          <a:p>
            <a:endParaRPr lang="en-US" sz="1200" b="0" i="0" kern="1200" dirty="0">
              <a:solidFill>
                <a:schemeClr val="tx1"/>
              </a:solidFill>
              <a:effectLst/>
              <a:latin typeface="+mn-lt"/>
              <a:ea typeface="+mn-ea"/>
              <a:cs typeface="+mn-cs"/>
            </a:endParaRPr>
          </a:p>
          <a:p>
            <a:endParaRPr lang="en-US" dirty="0"/>
          </a:p>
        </p:txBody>
      </p:sp>
      <p:sp>
        <p:nvSpPr>
          <p:cNvPr id="4" name="Slide Number Placeholder 3">
            <a:extLst>
              <a:ext uri="{FF2B5EF4-FFF2-40B4-BE49-F238E27FC236}">
                <a16:creationId xmlns:a16="http://schemas.microsoft.com/office/drawing/2014/main" id="{4CDCCCBE-0C2A-D0C5-4F98-82251BD0B814}"/>
              </a:ext>
            </a:extLst>
          </p:cNvPr>
          <p:cNvSpPr>
            <a:spLocks noGrp="1"/>
          </p:cNvSpPr>
          <p:nvPr>
            <p:ph type="sldNum" sz="quarter" idx="5"/>
          </p:nvPr>
        </p:nvSpPr>
        <p:spPr/>
        <p:txBody>
          <a:bodyPr/>
          <a:lstStyle/>
          <a:p>
            <a:fld id="{D9CEC1A6-E47E-DF40-AB98-F2DD289AC486}" type="slidenum">
              <a:rPr lang="en-NL" smtClean="0"/>
              <a:t>17</a:t>
            </a:fld>
            <a:endParaRPr lang="en-NL"/>
          </a:p>
        </p:txBody>
      </p:sp>
    </p:spTree>
    <p:extLst>
      <p:ext uri="{BB962C8B-B14F-4D97-AF65-F5344CB8AC3E}">
        <p14:creationId xmlns:p14="http://schemas.microsoft.com/office/powerpoint/2010/main" val="36457826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Let us turn back to the original clinical problem: the epilepsy use-case. Our goal with EEG-fMRI is to combine the strengths of both modalities. One of the main motivations for estimating realistic, region-specific hemodynamic responses is that it enables a much tighter integration of EEG and fMRI.</a:t>
            </a:r>
          </a:p>
          <a:p>
            <a:endParaRPr lang="en-US" b="0" dirty="0"/>
          </a:p>
          <a:p>
            <a:r>
              <a:rPr lang="en-US" sz="1200" b="0" i="0" kern="1200" dirty="0">
                <a:solidFill>
                  <a:schemeClr val="tx1"/>
                </a:solidFill>
                <a:effectLst/>
                <a:latin typeface="+mn-lt"/>
                <a:ea typeface="+mn-ea"/>
                <a:cs typeface="+mn-cs"/>
              </a:rPr>
              <a:t>On the EEG side, we aim to extract the short, transient epileptic spikes.</a:t>
            </a:r>
          </a:p>
          <a:p>
            <a:r>
              <a:rPr lang="en-US" sz="1200" b="0" i="0" kern="1200" dirty="0">
                <a:solidFill>
                  <a:schemeClr val="tx1"/>
                </a:solidFill>
                <a:effectLst/>
                <a:latin typeface="+mn-lt"/>
                <a:ea typeface="+mn-ea"/>
                <a:cs typeface="+mn-cs"/>
              </a:rPr>
              <a:t>On the fMRI side, we want to recover the spatial signature of those same events together with their voxel-wise localization.</a:t>
            </a:r>
          </a:p>
          <a:p>
            <a:r>
              <a:rPr lang="en-US" sz="1200" b="0" i="0" kern="1200" dirty="0">
                <a:solidFill>
                  <a:schemeClr val="tx1"/>
                </a:solidFill>
                <a:effectLst/>
                <a:latin typeface="+mn-lt"/>
                <a:ea typeface="+mn-ea"/>
                <a:cs typeface="+mn-cs"/>
              </a:rPr>
              <a:t>The key point is that these two modalities are observing the same underlying neural activity. So, we will jointly decompose them using a coupled matrix-tensor factorization, with the temporal signatures coupled.</a:t>
            </a:r>
          </a:p>
          <a:p>
            <a:r>
              <a:rPr lang="en-US" sz="1200" b="0" i="0" kern="1200" dirty="0">
                <a:solidFill>
                  <a:schemeClr val="tx1"/>
                </a:solidFill>
                <a:effectLst/>
                <a:latin typeface="+mn-lt"/>
                <a:ea typeface="+mn-ea"/>
                <a:cs typeface="+mn-cs"/>
              </a:rPr>
              <a:t>However, these temporal signatures are not identical.</a:t>
            </a:r>
          </a:p>
          <a:p>
            <a:r>
              <a:rPr lang="en-US" sz="1200" b="0" i="0" kern="1200" dirty="0">
                <a:solidFill>
                  <a:schemeClr val="tx1"/>
                </a:solidFill>
                <a:effectLst/>
                <a:latin typeface="+mn-lt"/>
                <a:ea typeface="+mn-ea"/>
                <a:cs typeface="+mn-cs"/>
              </a:rPr>
              <a:t>The fMRI signal is a delayed and blurred version of the EEG activity because it is transformed by the hemodynamic response.</a:t>
            </a:r>
          </a:p>
          <a:p>
            <a:r>
              <a:rPr lang="en-US" sz="1200" b="0" i="0" kern="1200" dirty="0">
                <a:solidFill>
                  <a:schemeClr val="tx1"/>
                </a:solidFill>
                <a:effectLst/>
                <a:latin typeface="+mn-lt"/>
                <a:ea typeface="+mn-ea"/>
                <a:cs typeface="+mn-cs"/>
              </a:rPr>
              <a:t>We  explicitly model this transformation by </a:t>
            </a:r>
            <a:r>
              <a:rPr lang="en-US" sz="1200" b="0" i="0" kern="1200" dirty="0" err="1">
                <a:solidFill>
                  <a:schemeClr val="tx1"/>
                </a:solidFill>
                <a:effectLst/>
                <a:latin typeface="+mn-lt"/>
                <a:ea typeface="+mn-ea"/>
                <a:cs typeface="+mn-cs"/>
              </a:rPr>
              <a:t>premultiplying</a:t>
            </a:r>
            <a:r>
              <a:rPr lang="en-US" sz="1200" b="0" i="0" kern="1200" dirty="0">
                <a:solidFill>
                  <a:schemeClr val="tx1"/>
                </a:solidFill>
                <a:effectLst/>
                <a:latin typeface="+mn-lt"/>
                <a:ea typeface="+mn-ea"/>
                <a:cs typeface="+mn-cs"/>
              </a:rPr>
              <a:t> the sources with the parametrized HRF. Notice that we have 3 copies of each source, with 3 different HRF, the only difference is a weight b across the 3 copies. This allows us to have a parcel-specific HRF that is the linear combination of 3 HRF basis functions. </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The result is a flexible coupled tensor decomposition that jointly estimates the neural activity, the spatial maps, and the hemodynamic response while respecting the physics of both measurement modalities.</a:t>
            </a:r>
          </a:p>
          <a:p>
            <a:endParaRPr lang="en-US" dirty="0"/>
          </a:p>
        </p:txBody>
      </p:sp>
      <p:sp>
        <p:nvSpPr>
          <p:cNvPr id="4" name="Slide Number Placeholder 3"/>
          <p:cNvSpPr>
            <a:spLocks noGrp="1"/>
          </p:cNvSpPr>
          <p:nvPr>
            <p:ph type="sldNum" sz="quarter" idx="5"/>
          </p:nvPr>
        </p:nvSpPr>
        <p:spPr/>
        <p:txBody>
          <a:bodyPr/>
          <a:lstStyle/>
          <a:p>
            <a:fld id="{D9CEC1A6-E47E-DF40-AB98-F2DD289AC486}" type="slidenum">
              <a:rPr lang="en-NL" smtClean="0"/>
              <a:t>18</a:t>
            </a:fld>
            <a:endParaRPr lang="en-NL"/>
          </a:p>
        </p:txBody>
      </p:sp>
    </p:spTree>
    <p:extLst>
      <p:ext uri="{BB962C8B-B14F-4D97-AF65-F5344CB8AC3E}">
        <p14:creationId xmlns:p14="http://schemas.microsoft.com/office/powerpoint/2010/main" val="23324573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A3C336-05F1-5C92-E4A2-0059196732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FA78C0-D776-46E2-B071-0B235CA0C2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B53151-B61D-3387-83D5-601853F88686}"/>
              </a:ext>
            </a:extLst>
          </p:cNvPr>
          <p:cNvSpPr>
            <a:spLocks noGrp="1"/>
          </p:cNvSpPr>
          <p:nvPr>
            <p:ph type="body" idx="1"/>
          </p:nvPr>
        </p:nvSpPr>
        <p:spPr/>
        <p:txBody>
          <a:bodyPr/>
          <a:lstStyle/>
          <a:p>
            <a:r>
              <a:rPr lang="en-US" sz="1200" b="0" i="0" kern="1200" dirty="0">
                <a:solidFill>
                  <a:schemeClr val="tx1"/>
                </a:solidFill>
                <a:effectLst/>
                <a:latin typeface="+mn-lt"/>
                <a:ea typeface="+mn-ea"/>
                <a:cs typeface="+mn-cs"/>
              </a:rPr>
              <a:t>So, where are we?</a:t>
            </a:r>
          </a:p>
          <a:p>
            <a:r>
              <a:rPr lang="en-US" sz="1200" b="0" i="0" kern="1200" dirty="0">
                <a:solidFill>
                  <a:schemeClr val="tx1"/>
                </a:solidFill>
                <a:effectLst/>
                <a:latin typeface="+mn-lt"/>
                <a:ea typeface="+mn-ea"/>
                <a:cs typeface="+mn-cs"/>
              </a:rPr>
              <a:t>We have shown you how incorporating the hemodynamic response into the model allows us to address the mismatch in dynamics between EEG and fMRI.</a:t>
            </a:r>
          </a:p>
          <a:p>
            <a:r>
              <a:rPr lang="en-US" sz="1200" b="0" i="0" kern="1200" dirty="0">
                <a:solidFill>
                  <a:schemeClr val="tx1"/>
                </a:solidFill>
                <a:effectLst/>
                <a:latin typeface="+mn-lt"/>
                <a:ea typeface="+mn-ea"/>
                <a:cs typeface="+mn-cs"/>
              </a:rPr>
              <a:t>But none of these solutions is perfect and there are still many open issues.</a:t>
            </a:r>
          </a:p>
          <a:p>
            <a:r>
              <a:rPr lang="en-US" sz="1200" b="0" i="0" kern="1200" dirty="0">
                <a:solidFill>
                  <a:schemeClr val="tx1"/>
                </a:solidFill>
                <a:effectLst/>
                <a:latin typeface="+mn-lt"/>
                <a:ea typeface="+mn-ea"/>
                <a:cs typeface="+mn-cs"/>
              </a:rPr>
              <a:t>Why is this problem still so difficult?</a:t>
            </a:r>
          </a:p>
          <a:p>
            <a:r>
              <a:rPr lang="en-US" sz="1200" b="0" i="0" kern="1200" dirty="0">
                <a:solidFill>
                  <a:schemeClr val="tx1"/>
                </a:solidFill>
                <a:effectLst/>
                <a:latin typeface="+mn-lt"/>
                <a:ea typeface="+mn-ea"/>
                <a:cs typeface="+mn-cs"/>
              </a:rPr>
              <a:t>The answer lies in the signal itself.</a:t>
            </a:r>
          </a:p>
          <a:p>
            <a:endParaRPr lang="en-US" dirty="0"/>
          </a:p>
        </p:txBody>
      </p:sp>
      <p:sp>
        <p:nvSpPr>
          <p:cNvPr id="4" name="Slide Number Placeholder 3">
            <a:extLst>
              <a:ext uri="{FF2B5EF4-FFF2-40B4-BE49-F238E27FC236}">
                <a16:creationId xmlns:a16="http://schemas.microsoft.com/office/drawing/2014/main" id="{66390361-3BB2-724A-3E9A-59BDA97F8826}"/>
              </a:ext>
            </a:extLst>
          </p:cNvPr>
          <p:cNvSpPr>
            <a:spLocks noGrp="1"/>
          </p:cNvSpPr>
          <p:nvPr>
            <p:ph type="sldNum" sz="quarter" idx="5"/>
          </p:nvPr>
        </p:nvSpPr>
        <p:spPr/>
        <p:txBody>
          <a:bodyPr/>
          <a:lstStyle/>
          <a:p>
            <a:fld id="{D9CEC1A6-E47E-DF40-AB98-F2DD289AC486}" type="slidenum">
              <a:rPr lang="en-NL" smtClean="0"/>
              <a:t>19</a:t>
            </a:fld>
            <a:endParaRPr lang="en-NL"/>
          </a:p>
        </p:txBody>
      </p:sp>
    </p:spTree>
    <p:extLst>
      <p:ext uri="{BB962C8B-B14F-4D97-AF65-F5344CB8AC3E}">
        <p14:creationId xmlns:p14="http://schemas.microsoft.com/office/powerpoint/2010/main" val="611948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D9AA18-F323-49E9-9D87-6A55D786A9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E406F0-7B39-E107-2D2F-2B83EE1A48D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CB07FA-4C3C-C09C-E766-5C67B2BB71E6}"/>
              </a:ext>
            </a:extLst>
          </p:cNvPr>
          <p:cNvSpPr>
            <a:spLocks noGrp="1"/>
          </p:cNvSpPr>
          <p:nvPr>
            <p:ph type="body" idx="1"/>
          </p:nvPr>
        </p:nvSpPr>
        <p:spPr/>
        <p:txBody>
          <a:bodyPr/>
          <a:lstStyle/>
          <a:p>
            <a:r>
              <a:rPr lang="en-US" sz="1200" b="0" i="0" kern="1200" dirty="0">
                <a:solidFill>
                  <a:schemeClr val="tx1"/>
                </a:solidFill>
                <a:effectLst/>
                <a:latin typeface="+mn-lt"/>
                <a:ea typeface="+mn-ea"/>
                <a:cs typeface="+mn-cs"/>
              </a:rPr>
              <a:t>Before we start, you may be wondering what a signal processing engineer is doing in a department of neurosurgery.</a:t>
            </a:r>
          </a:p>
          <a:p>
            <a:r>
              <a:rPr lang="en-US" sz="1200" b="0" i="0" kern="1200" dirty="0">
                <a:solidFill>
                  <a:schemeClr val="tx1"/>
                </a:solidFill>
                <a:effectLst/>
                <a:latin typeface="+mn-lt"/>
                <a:ea typeface="+mn-ea"/>
                <a:cs typeface="+mn-cs"/>
              </a:rPr>
              <a:t>Our department specializes in functional neurosurgery. Unlike traditional neurosurgery, where the goal is to remove a tumor or repair damaged tissue, functional neurosurgery aims to restore function by modulating the nervous system.</a:t>
            </a:r>
          </a:p>
          <a:p>
            <a:r>
              <a:rPr lang="en-US" sz="1200" b="0" i="0" kern="1200" dirty="0">
                <a:solidFill>
                  <a:schemeClr val="tx1"/>
                </a:solidFill>
                <a:effectLst/>
                <a:latin typeface="+mn-lt"/>
                <a:ea typeface="+mn-ea"/>
                <a:cs typeface="+mn-cs"/>
              </a:rPr>
              <a:t>It is used to treat conditions such as movement disorders, epilepsy, and severe psychiatric disorders.</a:t>
            </a:r>
          </a:p>
          <a:p>
            <a:r>
              <a:rPr lang="en-US" sz="1200" b="0" i="0" kern="1200" dirty="0">
                <a:solidFill>
                  <a:schemeClr val="tx1"/>
                </a:solidFill>
                <a:effectLst/>
                <a:latin typeface="+mn-lt"/>
                <a:ea typeface="+mn-ea"/>
                <a:cs typeface="+mn-cs"/>
              </a:rPr>
              <a:t>Although these diseases are very different clinically, they have one thing in common: they are associated with malfunctioning neural circuits.</a:t>
            </a:r>
          </a:p>
          <a:p>
            <a:r>
              <a:rPr lang="en-US" sz="1200" b="0" i="0" kern="1200" dirty="0">
                <a:solidFill>
                  <a:schemeClr val="tx1"/>
                </a:solidFill>
                <a:effectLst/>
                <a:latin typeface="+mn-lt"/>
                <a:ea typeface="+mn-ea"/>
                <a:cs typeface="+mn-cs"/>
              </a:rPr>
              <a:t>The treatment therefore targets those circuits, either by removing them, disconnecting them, or modulating their activity through electrical stimulation.</a:t>
            </a:r>
          </a:p>
          <a:p>
            <a:r>
              <a:rPr lang="en-US" sz="1200" b="0" i="0" kern="1200" dirty="0">
                <a:solidFill>
                  <a:schemeClr val="tx1"/>
                </a:solidFill>
                <a:effectLst/>
                <a:latin typeface="+mn-lt"/>
                <a:ea typeface="+mn-ea"/>
                <a:cs typeface="+mn-cs"/>
              </a:rPr>
              <a:t>This immediately raises a fundamental question:</a:t>
            </a:r>
          </a:p>
          <a:p>
            <a:r>
              <a:rPr lang="en-US" sz="1200" b="0" i="0" kern="1200" dirty="0">
                <a:solidFill>
                  <a:schemeClr val="tx1"/>
                </a:solidFill>
                <a:effectLst/>
                <a:latin typeface="+mn-lt"/>
                <a:ea typeface="+mn-ea"/>
                <a:cs typeface="+mn-cs"/>
              </a:rPr>
              <a:t>Where exactly is the faulty circuit?</a:t>
            </a:r>
          </a:p>
          <a:p>
            <a:r>
              <a:rPr lang="en-US" sz="1200" b="0" i="0" kern="1200" dirty="0">
                <a:solidFill>
                  <a:schemeClr val="tx1"/>
                </a:solidFill>
                <a:effectLst/>
                <a:latin typeface="+mn-lt"/>
                <a:ea typeface="+mn-ea"/>
                <a:cs typeface="+mn-cs"/>
              </a:rPr>
              <a:t>And answering that question relies heavily on advanced medical imaging.</a:t>
            </a:r>
          </a:p>
          <a:p>
            <a:br>
              <a:rPr lang="en-US" sz="1200" b="0" i="0" kern="1200" dirty="0">
                <a:solidFill>
                  <a:schemeClr val="tx1"/>
                </a:solidFill>
                <a:effectLst/>
                <a:latin typeface="+mn-lt"/>
                <a:ea typeface="+mn-ea"/>
                <a:cs typeface="+mn-cs"/>
              </a:rPr>
            </a:br>
            <a:endParaRPr lang="en-US" sz="1200" b="0" i="0" kern="1200" dirty="0">
              <a:solidFill>
                <a:schemeClr val="tx1"/>
              </a:solidFill>
              <a:effectLst/>
              <a:latin typeface="+mn-lt"/>
              <a:ea typeface="+mn-ea"/>
              <a:cs typeface="+mn-cs"/>
            </a:endParaRPr>
          </a:p>
          <a:p>
            <a:endParaRPr lang="en-US" dirty="0"/>
          </a:p>
        </p:txBody>
      </p:sp>
      <p:sp>
        <p:nvSpPr>
          <p:cNvPr id="4" name="Slide Number Placeholder 3">
            <a:extLst>
              <a:ext uri="{FF2B5EF4-FFF2-40B4-BE49-F238E27FC236}">
                <a16:creationId xmlns:a16="http://schemas.microsoft.com/office/drawing/2014/main" id="{EA111D64-D403-97DD-6BD3-C45808C7AF4D}"/>
              </a:ext>
            </a:extLst>
          </p:cNvPr>
          <p:cNvSpPr>
            <a:spLocks noGrp="1"/>
          </p:cNvSpPr>
          <p:nvPr>
            <p:ph type="sldNum" sz="quarter" idx="5"/>
          </p:nvPr>
        </p:nvSpPr>
        <p:spPr/>
        <p:txBody>
          <a:bodyPr/>
          <a:lstStyle/>
          <a:p>
            <a:fld id="{D9CEC1A6-E47E-DF40-AB98-F2DD289AC486}" type="slidenum">
              <a:rPr lang="en-NL" smtClean="0"/>
              <a:t>2</a:t>
            </a:fld>
            <a:endParaRPr lang="en-NL"/>
          </a:p>
        </p:txBody>
      </p:sp>
    </p:spTree>
    <p:extLst>
      <p:ext uri="{BB962C8B-B14F-4D97-AF65-F5344CB8AC3E}">
        <p14:creationId xmlns:p14="http://schemas.microsoft.com/office/powerpoint/2010/main" val="243668097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The problem is that the signal of interest is extremely sparse.</a:t>
            </a:r>
          </a:p>
          <a:p>
            <a:r>
              <a:rPr lang="en-US" sz="1200" b="0" i="0" kern="1200" dirty="0">
                <a:solidFill>
                  <a:schemeClr val="tx1"/>
                </a:solidFill>
                <a:effectLst/>
                <a:latin typeface="+mn-lt"/>
                <a:ea typeface="+mn-ea"/>
                <a:cs typeface="+mn-cs"/>
              </a:rPr>
              <a:t>In many patients, only a handful of epileptic spikes occur during an entire fMRI acquisition.</a:t>
            </a:r>
          </a:p>
          <a:p>
            <a:r>
              <a:rPr lang="en-US" sz="1200" b="0" i="0" kern="1200" dirty="0">
                <a:solidFill>
                  <a:schemeClr val="tx1"/>
                </a:solidFill>
                <a:effectLst/>
                <a:latin typeface="+mn-lt"/>
                <a:ea typeface="+mn-ea"/>
                <a:cs typeface="+mn-cs"/>
              </a:rPr>
              <a:t>So although these spikes are clinically very important, they account for only a tiny fraction of the recording—and therefore only a tiny fraction of its total variance.</a:t>
            </a:r>
          </a:p>
          <a:p>
            <a:r>
              <a:rPr lang="en-US" sz="1200" b="0" i="0" kern="1200" dirty="0">
                <a:solidFill>
                  <a:schemeClr val="tx1"/>
                </a:solidFill>
                <a:effectLst/>
                <a:latin typeface="+mn-lt"/>
                <a:ea typeface="+mn-ea"/>
                <a:cs typeface="+mn-cs"/>
              </a:rPr>
              <a:t>From a signal processing perspective, this creates a fundamental difficulty.</a:t>
            </a:r>
          </a:p>
          <a:p>
            <a:r>
              <a:rPr lang="en-US" sz="1200" b="0" i="0" kern="1200" dirty="0">
                <a:solidFill>
                  <a:schemeClr val="tx1"/>
                </a:solidFill>
                <a:effectLst/>
                <a:latin typeface="+mn-lt"/>
                <a:ea typeface="+mn-ea"/>
                <a:cs typeface="+mn-cs"/>
              </a:rPr>
              <a:t>Tensor decompositions are designed to explain as much of the observed data as possible.</a:t>
            </a:r>
          </a:p>
          <a:p>
            <a:r>
              <a:rPr lang="en-US" sz="1200" b="0" i="0" kern="1200" dirty="0">
                <a:solidFill>
                  <a:schemeClr val="tx1"/>
                </a:solidFill>
                <a:effectLst/>
                <a:latin typeface="+mn-lt"/>
                <a:ea typeface="+mn-ea"/>
                <a:cs typeface="+mn-cs"/>
              </a:rPr>
              <a:t>Consequently, they first extract components that account for the largest proportion of the variance.</a:t>
            </a:r>
          </a:p>
          <a:p>
            <a:r>
              <a:rPr lang="en-US" sz="1200" b="0" i="0" kern="1200" dirty="0">
                <a:solidFill>
                  <a:schemeClr val="tx1"/>
                </a:solidFill>
                <a:effectLst/>
                <a:latin typeface="+mn-lt"/>
                <a:ea typeface="+mn-ea"/>
                <a:cs typeface="+mn-cs"/>
              </a:rPr>
              <a:t>The epileptic component may therefore appear only much later in the decomposition, after many unrelated components have already been extracted.</a:t>
            </a:r>
          </a:p>
          <a:p>
            <a:r>
              <a:rPr lang="en-US" sz="1200" b="0" i="0" kern="1200" dirty="0">
                <a:solidFill>
                  <a:schemeClr val="tx1"/>
                </a:solidFill>
                <a:effectLst/>
                <a:latin typeface="+mn-lt"/>
                <a:ea typeface="+mn-ea"/>
                <a:cs typeface="+mn-cs"/>
              </a:rPr>
              <a:t>In other words, we are searching for a needle in a haystack.</a:t>
            </a:r>
          </a:p>
          <a:p>
            <a:r>
              <a:rPr lang="en-US" sz="1200" b="0" i="0" kern="1200" dirty="0">
                <a:solidFill>
                  <a:schemeClr val="tx1"/>
                </a:solidFill>
                <a:effectLst/>
                <a:latin typeface="+mn-lt"/>
                <a:ea typeface="+mn-ea"/>
                <a:cs typeface="+mn-cs"/>
              </a:rPr>
              <a:t>So the question becomes:</a:t>
            </a:r>
          </a:p>
          <a:p>
            <a:r>
              <a:rPr lang="en-US" sz="1200" b="0" i="0" kern="1200" dirty="0">
                <a:solidFill>
                  <a:schemeClr val="tx1"/>
                </a:solidFill>
                <a:effectLst/>
                <a:latin typeface="+mn-lt"/>
                <a:ea typeface="+mn-ea"/>
                <a:cs typeface="+mn-cs"/>
              </a:rPr>
              <a:t>How can we guide the decomposition toward the component that we actually care about?</a:t>
            </a:r>
          </a:p>
          <a:p>
            <a:endParaRPr lang="en-US" sz="1200" dirty="0"/>
          </a:p>
        </p:txBody>
      </p:sp>
      <p:sp>
        <p:nvSpPr>
          <p:cNvPr id="4" name="Slide Number Placeholder 3"/>
          <p:cNvSpPr>
            <a:spLocks noGrp="1"/>
          </p:cNvSpPr>
          <p:nvPr>
            <p:ph type="sldNum" sz="quarter" idx="5"/>
          </p:nvPr>
        </p:nvSpPr>
        <p:spPr/>
        <p:txBody>
          <a:bodyPr/>
          <a:lstStyle/>
          <a:p>
            <a:fld id="{D9CEC1A6-E47E-DF40-AB98-F2DD289AC486}" type="slidenum">
              <a:rPr lang="en-NL" smtClean="0"/>
              <a:t>20</a:t>
            </a:fld>
            <a:endParaRPr lang="en-NL"/>
          </a:p>
        </p:txBody>
      </p:sp>
    </p:spTree>
    <p:extLst>
      <p:ext uri="{BB962C8B-B14F-4D97-AF65-F5344CB8AC3E}">
        <p14:creationId xmlns:p14="http://schemas.microsoft.com/office/powerpoint/2010/main" val="19315426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There are essentially three ways to address this low-SNR problem.</a:t>
            </a:r>
          </a:p>
          <a:p>
            <a:r>
              <a:rPr lang="en-US" sz="1200" b="0" i="0" kern="1200" dirty="0">
                <a:solidFill>
                  <a:schemeClr val="tx1"/>
                </a:solidFill>
                <a:effectLst/>
                <a:latin typeface="+mn-lt"/>
                <a:ea typeface="+mn-ea"/>
                <a:cs typeface="+mn-cs"/>
              </a:rPr>
              <a:t>The first is to choose a representation that emphasizes the signal of interest while suppressing everything else.</a:t>
            </a:r>
          </a:p>
          <a:p>
            <a:r>
              <a:rPr lang="en-US" sz="1200" b="0" i="0" kern="1200" dirty="0">
                <a:solidFill>
                  <a:schemeClr val="tx1"/>
                </a:solidFill>
                <a:effectLst/>
                <a:latin typeface="+mn-lt"/>
                <a:ea typeface="+mn-ea"/>
                <a:cs typeface="+mn-cs"/>
              </a:rPr>
              <a:t>For example, epileptic spikes become sparse—and therefore low-rank—in a wavelet representation.</a:t>
            </a:r>
          </a:p>
          <a:p>
            <a:r>
              <a:rPr lang="en-US" sz="1200" b="0" i="0" kern="1200" dirty="0">
                <a:solidFill>
                  <a:schemeClr val="tx1"/>
                </a:solidFill>
                <a:effectLst/>
                <a:latin typeface="+mn-lt"/>
                <a:ea typeface="+mn-ea"/>
                <a:cs typeface="+mn-cs"/>
              </a:rPr>
              <a:t>In contrast, physiological artifacts are typically broadband or temporally diffuse.</a:t>
            </a:r>
          </a:p>
          <a:p>
            <a:r>
              <a:rPr lang="en-US" sz="1200" b="0" i="0" kern="1200" dirty="0">
                <a:solidFill>
                  <a:schemeClr val="tx1"/>
                </a:solidFill>
                <a:effectLst/>
                <a:latin typeface="+mn-lt"/>
                <a:ea typeface="+mn-ea"/>
                <a:cs typeface="+mn-cs"/>
              </a:rPr>
              <a:t>They cannot be represented by a single low-rank component, so their variance is naturally distributed across many smaller components instead of competing with the epileptic activity.</a:t>
            </a:r>
          </a:p>
          <a:p>
            <a:r>
              <a:rPr lang="en-US" sz="1200" b="0" i="0" kern="1200" dirty="0">
                <a:solidFill>
                  <a:schemeClr val="tx1"/>
                </a:solidFill>
                <a:effectLst/>
                <a:latin typeface="+mn-lt"/>
                <a:ea typeface="+mn-ea"/>
                <a:cs typeface="+mn-cs"/>
              </a:rPr>
              <a:t>The second strategy is to incorporate prior knowledge through appropriate constraints.</a:t>
            </a:r>
          </a:p>
          <a:p>
            <a:r>
              <a:rPr lang="en-US" sz="1200" b="0" i="0" kern="1200" dirty="0">
                <a:solidFill>
                  <a:schemeClr val="tx1"/>
                </a:solidFill>
                <a:effectLst/>
                <a:latin typeface="+mn-lt"/>
                <a:ea typeface="+mn-ea"/>
                <a:cs typeface="+mn-cs"/>
              </a:rPr>
              <a:t>We have already seen an example of this.</a:t>
            </a:r>
          </a:p>
          <a:p>
            <a:r>
              <a:rPr lang="en-US" sz="1200" b="0" i="0" kern="1200" dirty="0">
                <a:solidFill>
                  <a:schemeClr val="tx1"/>
                </a:solidFill>
                <a:effectLst/>
                <a:latin typeface="+mn-lt"/>
                <a:ea typeface="+mn-ea"/>
                <a:cs typeface="+mn-cs"/>
              </a:rPr>
              <a:t>Instead of allowing arbitrary temporal filters, we constrained the hemodynamic response to follow a physiologically meaningful parameterization.</a:t>
            </a:r>
          </a:p>
          <a:p>
            <a:r>
              <a:rPr lang="en-US" sz="1200" b="0" i="0" kern="1200" dirty="0">
                <a:solidFill>
                  <a:schemeClr val="tx1"/>
                </a:solidFill>
                <a:effectLst/>
                <a:latin typeface="+mn-lt"/>
                <a:ea typeface="+mn-ea"/>
                <a:cs typeface="+mn-cs"/>
              </a:rPr>
              <a:t>By restricting the solution space to realistic HRFs, the decomposition is much more likely to recover the component we are actually interested in.</a:t>
            </a:r>
          </a:p>
          <a:p>
            <a:r>
              <a:rPr lang="en-US" sz="1200" b="0" i="0" kern="1200" dirty="0">
                <a:solidFill>
                  <a:schemeClr val="tx1"/>
                </a:solidFill>
                <a:effectLst/>
                <a:latin typeface="+mn-lt"/>
                <a:ea typeface="+mn-ea"/>
                <a:cs typeface="+mn-cs"/>
              </a:rPr>
              <a:t>Finally, we need to determine the correct number of components.</a:t>
            </a:r>
          </a:p>
          <a:p>
            <a:r>
              <a:rPr lang="en-US" sz="1200" b="0" i="0" kern="1200" dirty="0">
                <a:solidFill>
                  <a:schemeClr val="tx1"/>
                </a:solidFill>
                <a:effectLst/>
                <a:latin typeface="+mn-lt"/>
                <a:ea typeface="+mn-ea"/>
                <a:cs typeface="+mn-cs"/>
              </a:rPr>
              <a:t>And that is the third challenge I would like to discuss</a:t>
            </a:r>
          </a:p>
          <a:p>
            <a:endParaRPr lang="en-US" dirty="0"/>
          </a:p>
        </p:txBody>
      </p:sp>
      <p:sp>
        <p:nvSpPr>
          <p:cNvPr id="4" name="Slide Number Placeholder 3"/>
          <p:cNvSpPr>
            <a:spLocks noGrp="1"/>
          </p:cNvSpPr>
          <p:nvPr>
            <p:ph type="sldNum" sz="quarter" idx="5"/>
          </p:nvPr>
        </p:nvSpPr>
        <p:spPr/>
        <p:txBody>
          <a:bodyPr/>
          <a:lstStyle/>
          <a:p>
            <a:fld id="{D9CEC1A6-E47E-DF40-AB98-F2DD289AC486}" type="slidenum">
              <a:rPr lang="en-NL" smtClean="0"/>
              <a:t>21</a:t>
            </a:fld>
            <a:endParaRPr lang="en-NL"/>
          </a:p>
        </p:txBody>
      </p:sp>
    </p:spTree>
    <p:extLst>
      <p:ext uri="{BB962C8B-B14F-4D97-AF65-F5344CB8AC3E}">
        <p14:creationId xmlns:p14="http://schemas.microsoft.com/office/powerpoint/2010/main" val="7436249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Link to preprint:</a:t>
            </a:r>
          </a:p>
          <a:p>
            <a:r>
              <a:rPr lang="en-US" dirty="0"/>
              <a:t>http://</a:t>
            </a:r>
            <a:r>
              <a:rPr lang="en-US" dirty="0" err="1"/>
              <a:t>sps.ewi.tudelft.nl</a:t>
            </a:r>
            <a:r>
              <a:rPr lang="en-US" dirty="0"/>
              <a:t>/pubs/kotti2026_corcondia.pdf</a:t>
            </a:r>
          </a:p>
          <a:p>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 final ingredient is choosing the correct number of components.</a:t>
            </a:r>
          </a:p>
          <a:p>
            <a:r>
              <a:rPr lang="en-US" sz="1200" b="0" i="0" kern="1200" dirty="0">
                <a:solidFill>
                  <a:schemeClr val="tx1"/>
                </a:solidFill>
                <a:effectLst/>
                <a:latin typeface="+mn-lt"/>
                <a:ea typeface="+mn-ea"/>
                <a:cs typeface="+mn-cs"/>
              </a:rPr>
              <a:t>For CPD, one of the most successful approaches is the core consistency diagnostic.</a:t>
            </a:r>
          </a:p>
          <a:p>
            <a:r>
              <a:rPr lang="en-US" sz="1200" b="0" i="0" kern="1200" dirty="0">
                <a:solidFill>
                  <a:schemeClr val="tx1"/>
                </a:solidFill>
                <a:effectLst/>
                <a:latin typeface="+mn-lt"/>
                <a:ea typeface="+mn-ea"/>
                <a:cs typeface="+mn-cs"/>
              </a:rPr>
              <a:t>The idea is remarkably simple.</a:t>
            </a:r>
          </a:p>
          <a:p>
            <a:r>
              <a:rPr lang="en-US" sz="1200" b="0" i="0" kern="1200" dirty="0">
                <a:solidFill>
                  <a:schemeClr val="tx1"/>
                </a:solidFill>
                <a:effectLst/>
                <a:latin typeface="+mn-lt"/>
                <a:ea typeface="+mn-ea"/>
                <a:cs typeface="+mn-cs"/>
              </a:rPr>
              <a:t>If the data truly follow a trilinear CPD model, the ideal Tucker core is </a:t>
            </a:r>
            <a:r>
              <a:rPr lang="en-US" sz="1200" b="0" i="0" kern="1200" dirty="0" err="1">
                <a:solidFill>
                  <a:schemeClr val="tx1"/>
                </a:solidFill>
                <a:effectLst/>
                <a:latin typeface="+mn-lt"/>
                <a:ea typeface="+mn-ea"/>
                <a:cs typeface="+mn-cs"/>
              </a:rPr>
              <a:t>superdiagonal</a:t>
            </a:r>
            <a:r>
              <a:rPr lang="en-US" sz="1200" b="0" i="0" kern="1200" dirty="0">
                <a:solidFill>
                  <a:schemeClr val="tx1"/>
                </a:solidFill>
                <a:effectLst/>
                <a:latin typeface="+mn-lt"/>
                <a:ea typeface="+mn-ea"/>
                <a:cs typeface="+mn-cs"/>
              </a:rPr>
              <a:t>.</a:t>
            </a:r>
          </a:p>
          <a:p>
            <a:r>
              <a:rPr lang="en-US" sz="1200" b="0" i="0" kern="1200" dirty="0">
                <a:solidFill>
                  <a:schemeClr val="tx1"/>
                </a:solidFill>
                <a:effectLst/>
                <a:latin typeface="+mn-lt"/>
                <a:ea typeface="+mn-ea"/>
                <a:cs typeface="+mn-cs"/>
              </a:rPr>
              <a:t>So, after estimating the factor matrices, we fit a Tucker core while keeping those factors fixed.</a:t>
            </a:r>
          </a:p>
          <a:p>
            <a:r>
              <a:rPr lang="en-US" sz="1200" b="0" i="0" kern="1200" dirty="0">
                <a:solidFill>
                  <a:schemeClr val="tx1"/>
                </a:solidFill>
                <a:effectLst/>
                <a:latin typeface="+mn-lt"/>
                <a:ea typeface="+mn-ea"/>
                <a:cs typeface="+mn-cs"/>
              </a:rPr>
              <a:t>If the fitted core closely resembles the ideal </a:t>
            </a:r>
            <a:r>
              <a:rPr lang="en-US" sz="1200" b="0" i="0" kern="1200" dirty="0" err="1">
                <a:solidFill>
                  <a:schemeClr val="tx1"/>
                </a:solidFill>
                <a:effectLst/>
                <a:latin typeface="+mn-lt"/>
                <a:ea typeface="+mn-ea"/>
                <a:cs typeface="+mn-cs"/>
              </a:rPr>
              <a:t>superdiagonal</a:t>
            </a:r>
            <a:r>
              <a:rPr lang="en-US" sz="1200" b="0" i="0" kern="1200" dirty="0">
                <a:solidFill>
                  <a:schemeClr val="tx1"/>
                </a:solidFill>
                <a:effectLst/>
                <a:latin typeface="+mn-lt"/>
                <a:ea typeface="+mn-ea"/>
                <a:cs typeface="+mn-cs"/>
              </a:rPr>
              <a:t> core, we conclude that the chosen rank is appropriate.</a:t>
            </a:r>
          </a:p>
          <a:p>
            <a:r>
              <a:rPr lang="en-US" sz="1200" b="0" i="0" kern="1200" dirty="0">
                <a:solidFill>
                  <a:schemeClr val="tx1"/>
                </a:solidFill>
                <a:effectLst/>
                <a:latin typeface="+mn-lt"/>
                <a:ea typeface="+mn-ea"/>
                <a:cs typeface="+mn-cs"/>
              </a:rPr>
              <a:t>This similarity is quantified by the core consistency, with values close to one indicating an excellent model.</a:t>
            </a:r>
          </a:p>
          <a:p>
            <a:r>
              <a:rPr lang="en-US" sz="1200" b="0" i="0" kern="1200" dirty="0">
                <a:solidFill>
                  <a:schemeClr val="tx1"/>
                </a:solidFill>
                <a:effectLst/>
                <a:latin typeface="+mn-lt"/>
                <a:ea typeface="+mn-ea"/>
                <a:cs typeface="+mn-cs"/>
              </a:rPr>
              <a:t>Can we apply the same idea to Block Term Decomposition?</a:t>
            </a:r>
          </a:p>
          <a:p>
            <a:r>
              <a:rPr lang="en-US" sz="1200" b="0" i="0" kern="1200" dirty="0">
                <a:solidFill>
                  <a:schemeClr val="tx1"/>
                </a:solidFill>
                <a:effectLst/>
                <a:latin typeface="+mn-lt"/>
                <a:ea typeface="+mn-ea"/>
                <a:cs typeface="+mn-cs"/>
              </a:rPr>
              <a:t>The answer is yes—but the ideal core is no longer </a:t>
            </a:r>
            <a:r>
              <a:rPr lang="en-US" sz="1200" b="0" i="0" kern="1200" dirty="0" err="1">
                <a:solidFill>
                  <a:schemeClr val="tx1"/>
                </a:solidFill>
                <a:effectLst/>
                <a:latin typeface="+mn-lt"/>
                <a:ea typeface="+mn-ea"/>
                <a:cs typeface="+mn-cs"/>
              </a:rPr>
              <a:t>superdiagonal</a:t>
            </a:r>
            <a:r>
              <a:rPr lang="en-US" sz="1200" b="0" i="0" kern="1200" dirty="0">
                <a:solidFill>
                  <a:schemeClr val="tx1"/>
                </a:solidFill>
                <a:effectLst/>
                <a:latin typeface="+mn-lt"/>
                <a:ea typeface="+mn-ea"/>
                <a:cs typeface="+mn-cs"/>
              </a:rPr>
              <a:t>.</a:t>
            </a:r>
          </a:p>
          <a:p>
            <a:r>
              <a:rPr lang="en-US" sz="1200" b="0" i="0" kern="1200" dirty="0">
                <a:solidFill>
                  <a:schemeClr val="tx1"/>
                </a:solidFill>
                <a:effectLst/>
                <a:latin typeface="+mn-lt"/>
                <a:ea typeface="+mn-ea"/>
                <a:cs typeface="+mn-cs"/>
              </a:rPr>
              <a:t>Instead, each component occupies its own block along the block diagonal.</a:t>
            </a:r>
          </a:p>
          <a:p>
            <a:r>
              <a:rPr lang="en-US" sz="1200" b="0" i="0" kern="1200" dirty="0">
                <a:solidFill>
                  <a:schemeClr val="tx1"/>
                </a:solidFill>
                <a:effectLst/>
                <a:latin typeface="+mn-lt"/>
                <a:ea typeface="+mn-ea"/>
                <a:cs typeface="+mn-cs"/>
              </a:rPr>
              <a:t>So after fitting the core, we compare it with this ideal block-diagonal structure, giving a first extension of core consistency to BTD.</a:t>
            </a:r>
          </a:p>
          <a:p>
            <a:r>
              <a:rPr lang="en-US" sz="1200" b="0" i="0" kern="1200" dirty="0">
                <a:solidFill>
                  <a:schemeClr val="tx1"/>
                </a:solidFill>
                <a:effectLst/>
                <a:latin typeface="+mn-lt"/>
                <a:ea typeface="+mn-ea"/>
                <a:cs typeface="+mn-cs"/>
              </a:rPr>
              <a:t>There is, however, another way to look at the problem.</a:t>
            </a:r>
          </a:p>
          <a:p>
            <a:r>
              <a:rPr lang="en-US" sz="1200" b="0" i="0" kern="1200" dirty="0">
                <a:solidFill>
                  <a:schemeClr val="tx1"/>
                </a:solidFill>
                <a:effectLst/>
                <a:latin typeface="+mn-lt"/>
                <a:ea typeface="+mn-ea"/>
                <a:cs typeface="+mn-cs"/>
              </a:rPr>
              <a:t>BTD can also be written in its compact form, where the low-rank factors are already combined through the Khatri-Rao product.</a:t>
            </a:r>
          </a:p>
          <a:p>
            <a:r>
              <a:rPr lang="en-US" sz="1200" b="0" i="0" kern="1200" dirty="0">
                <a:solidFill>
                  <a:schemeClr val="tx1"/>
                </a:solidFill>
                <a:effectLst/>
                <a:latin typeface="+mn-lt"/>
                <a:ea typeface="+mn-ea"/>
                <a:cs typeface="+mn-cs"/>
              </a:rPr>
              <a:t>In this representation, the desired interactions between the spatial factors are already enforced.</a:t>
            </a:r>
          </a:p>
          <a:p>
            <a:r>
              <a:rPr lang="en-US" sz="1200" b="0" i="0" kern="1200" dirty="0">
                <a:solidFill>
                  <a:schemeClr val="tx1"/>
                </a:solidFill>
                <a:effectLst/>
                <a:latin typeface="+mn-lt"/>
                <a:ea typeface="+mn-ea"/>
                <a:cs typeface="+mn-cs"/>
              </a:rPr>
              <a:t>The only remaining question is whether unwanted interactions appear with the third mode.</a:t>
            </a:r>
          </a:p>
          <a:p>
            <a:r>
              <a:rPr lang="en-US" sz="1200" b="0" i="0" kern="1200" dirty="0">
                <a:solidFill>
                  <a:schemeClr val="tx1"/>
                </a:solidFill>
                <a:effectLst/>
                <a:latin typeface="+mn-lt"/>
                <a:ea typeface="+mn-ea"/>
                <a:cs typeface="+mn-cs"/>
              </a:rPr>
              <a:t>This naturally leads to a second consistency measure that focuses specifically on this false cross-talk.</a:t>
            </a:r>
          </a:p>
          <a:p>
            <a:endParaRPr lang="en-US" dirty="0"/>
          </a:p>
          <a:p>
            <a:endParaRPr lang="en-US" dirty="0"/>
          </a:p>
        </p:txBody>
      </p:sp>
      <p:sp>
        <p:nvSpPr>
          <p:cNvPr id="4" name="Slide Number Placeholder 3"/>
          <p:cNvSpPr>
            <a:spLocks noGrp="1"/>
          </p:cNvSpPr>
          <p:nvPr>
            <p:ph type="sldNum" sz="quarter" idx="5"/>
          </p:nvPr>
        </p:nvSpPr>
        <p:spPr/>
        <p:txBody>
          <a:bodyPr/>
          <a:lstStyle/>
          <a:p>
            <a:fld id="{D9CEC1A6-E47E-DF40-AB98-F2DD289AC486}" type="slidenum">
              <a:rPr lang="en-NL" smtClean="0"/>
              <a:t>22</a:t>
            </a:fld>
            <a:endParaRPr lang="en-NL"/>
          </a:p>
        </p:txBody>
      </p:sp>
    </p:spTree>
    <p:extLst>
      <p:ext uri="{BB962C8B-B14F-4D97-AF65-F5344CB8AC3E}">
        <p14:creationId xmlns:p14="http://schemas.microsoft.com/office/powerpoint/2010/main" val="300304360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So how do these diagnostics perform?</a:t>
            </a:r>
          </a:p>
          <a:p>
            <a:r>
              <a:rPr lang="en-US" sz="1200" b="0" i="0" kern="1200" dirty="0">
                <a:solidFill>
                  <a:schemeClr val="tx1"/>
                </a:solidFill>
                <a:effectLst/>
                <a:latin typeface="+mn-lt"/>
                <a:ea typeface="+mn-ea"/>
                <a:cs typeface="+mn-cs"/>
              </a:rPr>
              <a:t>Here I first show a representative example.</a:t>
            </a:r>
          </a:p>
          <a:p>
            <a:r>
              <a:rPr lang="en-US" sz="1200" b="0" i="0" kern="1200" dirty="0">
                <a:solidFill>
                  <a:schemeClr val="tx1"/>
                </a:solidFill>
                <a:effectLst/>
                <a:latin typeface="+mn-lt"/>
                <a:ea typeface="+mn-ea"/>
                <a:cs typeface="+mn-cs"/>
              </a:rPr>
              <a:t>The tensor was generated with four block terms, each having block rank four. As expected, both consistency measures remain high while the correct model is used.</a:t>
            </a:r>
          </a:p>
          <a:p>
            <a:r>
              <a:rPr lang="en-US" sz="1200" b="0" i="0" kern="1200" dirty="0">
                <a:solidFill>
                  <a:schemeClr val="tx1"/>
                </a:solidFill>
                <a:effectLst/>
                <a:latin typeface="+mn-lt"/>
                <a:ea typeface="+mn-ea"/>
                <a:cs typeface="+mn-cs"/>
              </a:rPr>
              <a:t>As soon as the true rank is exceeded, they drop sharply, providing a clear indication of overestimating the model complexity.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I need to make two notes: the metric is a retrospective one: BTD models of various rank and block-rank values need to be computed and evaluated using the metric. The technique is not automated either, the user needs to use their judgement on what is a sufficient fit value and what drop in metric value is inacceptable. In this sense, it cannot compete with all-at once algorithms which estimate the rank and compute the decomposition at the same time. Rather, these approaches are complementary to each other.</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Let’s see what happens when we evaluate both diagnostics and an all-at once algorithm on fifty simulated datasets with known ground-truth ranks and counted how many times we could select the correct rank using the metric.</a:t>
            </a:r>
          </a:p>
          <a:p>
            <a:r>
              <a:rPr lang="en-US" sz="1200" b="0" i="0" kern="1200" dirty="0">
                <a:solidFill>
                  <a:schemeClr val="tx1"/>
                </a:solidFill>
                <a:effectLst/>
                <a:latin typeface="+mn-lt"/>
                <a:ea typeface="+mn-ea"/>
                <a:cs typeface="+mn-cs"/>
              </a:rPr>
              <a:t>For random tensors with equally strong components, the current state-of-the-art method performs exceptionally well; similarly to our metric; but with much less computations.</a:t>
            </a:r>
          </a:p>
          <a:p>
            <a:r>
              <a:rPr lang="en-US" sz="1200" b="0" i="0" kern="1200" dirty="0">
                <a:solidFill>
                  <a:schemeClr val="tx1"/>
                </a:solidFill>
                <a:effectLst/>
                <a:latin typeface="+mn-lt"/>
                <a:ea typeface="+mn-ea"/>
                <a:cs typeface="+mn-cs"/>
              </a:rPr>
              <a:t>The picture changes when the problem becomes more realistic. Especially at low SNR regimes, it is quite hard to estimate the correct rank.</a:t>
            </a:r>
          </a:p>
          <a:p>
            <a:r>
              <a:rPr lang="en-US" sz="1200" b="0" i="0" kern="1200" dirty="0">
                <a:solidFill>
                  <a:schemeClr val="tx1"/>
                </a:solidFill>
                <a:effectLst/>
                <a:latin typeface="+mn-lt"/>
                <a:ea typeface="+mn-ea"/>
                <a:cs typeface="+mn-cs"/>
              </a:rPr>
              <a:t>When the components have unequal strengths—so some components are much weaker than others—our approach becomes more reliable.</a:t>
            </a:r>
          </a:p>
          <a:p>
            <a:r>
              <a:rPr lang="en-US" sz="1200" b="0" i="0" kern="1200" dirty="0">
                <a:solidFill>
                  <a:schemeClr val="tx1"/>
                </a:solidFill>
                <a:effectLst/>
                <a:latin typeface="+mn-lt"/>
                <a:ea typeface="+mn-ea"/>
                <a:cs typeface="+mn-cs"/>
              </a:rPr>
              <a:t>The same is true for tensors with Hankel-structured slices. Here, for high-SNR setting, our metric and the state-of-the art are comparable.</a:t>
            </a:r>
          </a:p>
          <a:p>
            <a:r>
              <a:rPr lang="en-US" sz="1200" b="0" i="0" kern="1200" dirty="0">
                <a:solidFill>
                  <a:schemeClr val="tx1"/>
                </a:solidFill>
                <a:effectLst/>
                <a:latin typeface="+mn-lt"/>
                <a:ea typeface="+mn-ea"/>
                <a:cs typeface="+mn-cs"/>
              </a:rPr>
              <a:t>Notice that in this case our second, khatri-</a:t>
            </a:r>
            <a:r>
              <a:rPr lang="en-US" sz="1200" b="0" i="0" kern="1200" dirty="0" err="1">
                <a:solidFill>
                  <a:schemeClr val="tx1"/>
                </a:solidFill>
                <a:effectLst/>
                <a:latin typeface="+mn-lt"/>
                <a:ea typeface="+mn-ea"/>
                <a:cs typeface="+mn-cs"/>
              </a:rPr>
              <a:t>rao</a:t>
            </a:r>
            <a:r>
              <a:rPr lang="en-US" sz="1200" b="0" i="0" kern="1200" dirty="0">
                <a:solidFill>
                  <a:schemeClr val="tx1"/>
                </a:solidFill>
                <a:effectLst/>
                <a:latin typeface="+mn-lt"/>
                <a:ea typeface="+mn-ea"/>
                <a:cs typeface="+mn-cs"/>
              </a:rPr>
              <a:t> based metric complements the more general metric. Without the second metric, the correct rank is found less often.</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In summary, in difficult problems our metric is more reliable than SOTA algorithms. But of course, this improved performance comes at a price.</a:t>
            </a:r>
          </a:p>
          <a:p>
            <a:r>
              <a:rPr lang="en-US" sz="1200" b="0" i="0" kern="1200" dirty="0">
                <a:solidFill>
                  <a:schemeClr val="tx1"/>
                </a:solidFill>
                <a:effectLst/>
                <a:latin typeface="+mn-lt"/>
                <a:ea typeface="+mn-ea"/>
                <a:cs typeface="+mn-cs"/>
              </a:rPr>
              <a:t>Nevertheless, when reliable model selection is critical, we believe this additional computational cost is a worthwhile trade-off.</a:t>
            </a:r>
          </a:p>
          <a:p>
            <a:endParaRPr lang="en-US" dirty="0"/>
          </a:p>
        </p:txBody>
      </p:sp>
      <p:sp>
        <p:nvSpPr>
          <p:cNvPr id="4" name="Slide Number Placeholder 3"/>
          <p:cNvSpPr>
            <a:spLocks noGrp="1"/>
          </p:cNvSpPr>
          <p:nvPr>
            <p:ph type="sldNum" sz="quarter" idx="5"/>
          </p:nvPr>
        </p:nvSpPr>
        <p:spPr/>
        <p:txBody>
          <a:bodyPr/>
          <a:lstStyle/>
          <a:p>
            <a:fld id="{D9CEC1A6-E47E-DF40-AB98-F2DD289AC486}" type="slidenum">
              <a:rPr lang="en-NL" smtClean="0"/>
              <a:t>23</a:t>
            </a:fld>
            <a:endParaRPr lang="en-NL"/>
          </a:p>
        </p:txBody>
      </p:sp>
    </p:spTree>
    <p:extLst>
      <p:ext uri="{BB962C8B-B14F-4D97-AF65-F5344CB8AC3E}">
        <p14:creationId xmlns:p14="http://schemas.microsoft.com/office/powerpoint/2010/main" val="104012665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So, where are we now?</a:t>
            </a:r>
          </a:p>
          <a:p>
            <a:r>
              <a:rPr lang="en-US" sz="1200" b="0" i="0" kern="1200" dirty="0">
                <a:solidFill>
                  <a:schemeClr val="tx1"/>
                </a:solidFill>
                <a:effectLst/>
                <a:latin typeface="+mn-lt"/>
                <a:ea typeface="+mn-ea"/>
                <a:cs typeface="+mn-cs"/>
              </a:rPr>
              <a:t>We started from the observation that both EEG and fMRI measure mixtures of many underlying neural sources.</a:t>
            </a:r>
          </a:p>
          <a:p>
            <a:r>
              <a:rPr lang="en-US" sz="1200" b="0" i="0" kern="1200" dirty="0">
                <a:solidFill>
                  <a:schemeClr val="tx1"/>
                </a:solidFill>
                <a:effectLst/>
                <a:latin typeface="+mn-lt"/>
                <a:ea typeface="+mn-ea"/>
                <a:cs typeface="+mn-cs"/>
              </a:rPr>
              <a:t>Using tensor decompositions, we can separate those mixtures into their latent components.</a:t>
            </a:r>
          </a:p>
          <a:p>
            <a:r>
              <a:rPr lang="en-US" sz="1200" b="0" i="0" kern="1200" dirty="0">
                <a:solidFill>
                  <a:schemeClr val="tx1"/>
                </a:solidFill>
                <a:effectLst/>
                <a:latin typeface="+mn-lt"/>
                <a:ea typeface="+mn-ea"/>
                <a:cs typeface="+mn-cs"/>
              </a:rPr>
              <a:t>We have seen how to estimate the number of components, how to model the hemodynamic response, and ultimately how to recover the underlying neural activity together with its spatial organization.</a:t>
            </a:r>
          </a:p>
          <a:p>
            <a:r>
              <a:rPr lang="en-US" sz="1200" b="0" i="0" kern="1200" dirty="0">
                <a:solidFill>
                  <a:schemeClr val="tx1"/>
                </a:solidFill>
                <a:effectLst/>
                <a:latin typeface="+mn-lt"/>
                <a:ea typeface="+mn-ea"/>
                <a:cs typeface="+mn-cs"/>
              </a:rPr>
              <a:t>This already tells us something very important.</a:t>
            </a:r>
          </a:p>
          <a:p>
            <a:r>
              <a:rPr lang="en-US" sz="1200" b="0" i="0" kern="1200" dirty="0">
                <a:solidFill>
                  <a:schemeClr val="tx1"/>
                </a:solidFill>
                <a:effectLst/>
                <a:latin typeface="+mn-lt"/>
                <a:ea typeface="+mn-ea"/>
                <a:cs typeface="+mn-cs"/>
              </a:rPr>
              <a:t>If we identify the correct source, we gain valuable information about where the pathology is located.</a:t>
            </a:r>
          </a:p>
          <a:p>
            <a:r>
              <a:rPr lang="en-US" sz="1200" b="0" i="0" kern="1200" dirty="0">
                <a:solidFill>
                  <a:schemeClr val="tx1"/>
                </a:solidFill>
                <a:effectLst/>
                <a:latin typeface="+mn-lt"/>
                <a:ea typeface="+mn-ea"/>
                <a:cs typeface="+mn-cs"/>
              </a:rPr>
              <a:t>But that is only part of the story.</a:t>
            </a:r>
          </a:p>
          <a:p>
            <a:r>
              <a:rPr lang="en-US" sz="1200" b="0" i="0" kern="1200" dirty="0">
                <a:solidFill>
                  <a:schemeClr val="tx1"/>
                </a:solidFill>
                <a:effectLst/>
                <a:latin typeface="+mn-lt"/>
                <a:ea typeface="+mn-ea"/>
                <a:cs typeface="+mn-cs"/>
              </a:rPr>
              <a:t>To fully understand the pathology—and ultimately to guide treatment—we also need to understand how that region interacts with the rest of the brain.</a:t>
            </a:r>
          </a:p>
          <a:p>
            <a:r>
              <a:rPr lang="en-US" sz="1200" b="0" i="0" kern="1200" dirty="0">
                <a:solidFill>
                  <a:schemeClr val="tx1"/>
                </a:solidFill>
                <a:effectLst/>
                <a:latin typeface="+mn-lt"/>
                <a:ea typeface="+mn-ea"/>
                <a:cs typeface="+mn-cs"/>
              </a:rPr>
              <a:t>In other words, we need to identify the network to which the pathological region belongs.</a:t>
            </a:r>
          </a:p>
          <a:p>
            <a:r>
              <a:rPr lang="en-US" sz="1200" b="0" i="0" kern="1200" dirty="0">
                <a:solidFill>
                  <a:schemeClr val="tx1"/>
                </a:solidFill>
                <a:effectLst/>
                <a:latin typeface="+mn-lt"/>
                <a:ea typeface="+mn-ea"/>
                <a:cs typeface="+mn-cs"/>
              </a:rPr>
              <a:t>So the next question becomes:</a:t>
            </a:r>
          </a:p>
          <a:p>
            <a:r>
              <a:rPr lang="en-US" sz="1200" b="0" i="0" kern="1200" dirty="0">
                <a:solidFill>
                  <a:schemeClr val="tx1"/>
                </a:solidFill>
                <a:effectLst/>
                <a:latin typeface="+mn-lt"/>
                <a:ea typeface="+mn-ea"/>
                <a:cs typeface="+mn-cs"/>
              </a:rPr>
              <a:t>How can we move from localized sources to brain networks?</a:t>
            </a:r>
          </a:p>
          <a:p>
            <a:endParaRPr lang="en-US" dirty="0"/>
          </a:p>
        </p:txBody>
      </p:sp>
      <p:sp>
        <p:nvSpPr>
          <p:cNvPr id="4" name="Slide Number Placeholder 3"/>
          <p:cNvSpPr>
            <a:spLocks noGrp="1"/>
          </p:cNvSpPr>
          <p:nvPr>
            <p:ph type="sldNum" sz="quarter" idx="5"/>
          </p:nvPr>
        </p:nvSpPr>
        <p:spPr/>
        <p:txBody>
          <a:bodyPr/>
          <a:lstStyle/>
          <a:p>
            <a:fld id="{D9CEC1A6-E47E-DF40-AB98-F2DD289AC486}" type="slidenum">
              <a:rPr lang="en-NL" smtClean="0"/>
              <a:t>24</a:t>
            </a:fld>
            <a:endParaRPr lang="en-NL"/>
          </a:p>
        </p:txBody>
      </p:sp>
    </p:spTree>
    <p:extLst>
      <p:ext uri="{BB962C8B-B14F-4D97-AF65-F5344CB8AC3E}">
        <p14:creationId xmlns:p14="http://schemas.microsoft.com/office/powerpoint/2010/main" val="338737271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DA69F8-91F4-D6CF-2515-4DF589FAD0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D29E64-8102-129E-D027-8655B74AFA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745086D-7917-EB8A-7409-A5EEDFDB56B8}"/>
              </a:ext>
            </a:extLst>
          </p:cNvPr>
          <p:cNvSpPr>
            <a:spLocks noGrp="1"/>
          </p:cNvSpPr>
          <p:nvPr>
            <p:ph type="body" idx="1"/>
          </p:nvPr>
        </p:nvSpPr>
        <p:spPr/>
        <p:txBody>
          <a:bodyPr/>
          <a:lstStyle/>
          <a:p>
            <a:r>
              <a:rPr lang="en-US" dirty="0"/>
              <a:t>From a signal processing perspective: on top of all existing challenges, how to derive network structure from the data?</a:t>
            </a:r>
          </a:p>
        </p:txBody>
      </p:sp>
      <p:sp>
        <p:nvSpPr>
          <p:cNvPr id="4" name="Slide Number Placeholder 3">
            <a:extLst>
              <a:ext uri="{FF2B5EF4-FFF2-40B4-BE49-F238E27FC236}">
                <a16:creationId xmlns:a16="http://schemas.microsoft.com/office/drawing/2014/main" id="{D530FECF-6CCD-0046-A2B8-FDCF544535A8}"/>
              </a:ext>
            </a:extLst>
          </p:cNvPr>
          <p:cNvSpPr>
            <a:spLocks noGrp="1"/>
          </p:cNvSpPr>
          <p:nvPr>
            <p:ph type="sldNum" sz="quarter" idx="5"/>
          </p:nvPr>
        </p:nvSpPr>
        <p:spPr/>
        <p:txBody>
          <a:bodyPr/>
          <a:lstStyle/>
          <a:p>
            <a:fld id="{D9CEC1A6-E47E-DF40-AB98-F2DD289AC486}" type="slidenum">
              <a:rPr lang="en-NL" smtClean="0"/>
              <a:t>25</a:t>
            </a:fld>
            <a:endParaRPr lang="en-NL"/>
          </a:p>
        </p:txBody>
      </p:sp>
    </p:spTree>
    <p:extLst>
      <p:ext uri="{BB962C8B-B14F-4D97-AF65-F5344CB8AC3E}">
        <p14:creationId xmlns:p14="http://schemas.microsoft.com/office/powerpoint/2010/main" val="305236392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This is the object we're interested in.</a:t>
            </a:r>
          </a:p>
          <a:p>
            <a:r>
              <a:rPr lang="en-US" sz="1200" b="0" i="0" kern="1200" dirty="0">
                <a:solidFill>
                  <a:schemeClr val="tx1"/>
                </a:solidFill>
                <a:effectLst/>
                <a:latin typeface="+mn-lt"/>
                <a:ea typeface="+mn-ea"/>
                <a:cs typeface="+mn-cs"/>
              </a:rPr>
              <a:t>The nodes represent brain regions, and the edges represent the functional connectivity between them.</a:t>
            </a:r>
          </a:p>
          <a:p>
            <a:r>
              <a:rPr lang="en-US" sz="1200" b="0" i="0" kern="1200" dirty="0">
                <a:solidFill>
                  <a:schemeClr val="tx1"/>
                </a:solidFill>
                <a:effectLst/>
                <a:latin typeface="+mn-lt"/>
                <a:ea typeface="+mn-ea"/>
                <a:cs typeface="+mn-cs"/>
              </a:rPr>
              <a:t>The challenge is that such networks and the corresponding matrices can become extremely large and complex.</a:t>
            </a:r>
          </a:p>
          <a:p>
            <a:endParaRPr lang="en-US" dirty="0"/>
          </a:p>
        </p:txBody>
      </p:sp>
      <p:sp>
        <p:nvSpPr>
          <p:cNvPr id="4" name="Slide Number Placeholder 3"/>
          <p:cNvSpPr>
            <a:spLocks noGrp="1"/>
          </p:cNvSpPr>
          <p:nvPr>
            <p:ph type="sldNum" sz="quarter" idx="5"/>
          </p:nvPr>
        </p:nvSpPr>
        <p:spPr/>
        <p:txBody>
          <a:bodyPr/>
          <a:lstStyle/>
          <a:p>
            <a:fld id="{D9CEC1A6-E47E-DF40-AB98-F2DD289AC486}" type="slidenum">
              <a:rPr lang="en-NL" smtClean="0"/>
              <a:t>26</a:t>
            </a:fld>
            <a:endParaRPr lang="en-NL"/>
          </a:p>
        </p:txBody>
      </p:sp>
    </p:spTree>
    <p:extLst>
      <p:ext uri="{BB962C8B-B14F-4D97-AF65-F5344CB8AC3E}">
        <p14:creationId xmlns:p14="http://schemas.microsoft.com/office/powerpoint/2010/main" val="184315581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A typical fMRI dataset contains on the order of 100,000 voxels.</a:t>
            </a:r>
          </a:p>
          <a:p>
            <a:r>
              <a:rPr lang="en-US" sz="1200" b="0" i="0" kern="1200" dirty="0">
                <a:solidFill>
                  <a:schemeClr val="tx1"/>
                </a:solidFill>
                <a:effectLst/>
                <a:latin typeface="+mn-lt"/>
                <a:ea typeface="+mn-ea"/>
                <a:cs typeface="+mn-cs"/>
              </a:rPr>
              <a:t>The corresponding connectivity matrix would contain billions of connections—far too large to fit into memory, let alone interpret directly.</a:t>
            </a:r>
          </a:p>
          <a:p>
            <a:r>
              <a:rPr lang="en-US" sz="1200" b="0" i="0" kern="1200" dirty="0">
                <a:solidFill>
                  <a:schemeClr val="tx1"/>
                </a:solidFill>
                <a:effectLst/>
                <a:latin typeface="+mn-lt"/>
                <a:ea typeface="+mn-ea"/>
                <a:cs typeface="+mn-cs"/>
              </a:rPr>
              <a:t>Grouping voxels into a smaller number of regions of interest helps alleviate the computational burden, but interpreting such a large connectivity matrix remains a challenge.</a:t>
            </a:r>
          </a:p>
          <a:p>
            <a:r>
              <a:rPr lang="en-US" sz="1200" b="0" i="0" kern="1200" dirty="0">
                <a:solidFill>
                  <a:schemeClr val="tx1"/>
                </a:solidFill>
                <a:effectLst/>
                <a:latin typeface="+mn-lt"/>
                <a:ea typeface="+mn-ea"/>
                <a:cs typeface="+mn-cs"/>
              </a:rPr>
              <a:t>So rather than studying individual connections, I'm interested in identifying communities: groups of brain regions that are more strongly connected to one another than to the rest of the brain.</a:t>
            </a:r>
          </a:p>
          <a:p>
            <a:r>
              <a:rPr lang="en-US" sz="1200" b="0" i="0" kern="1200" dirty="0">
                <a:solidFill>
                  <a:schemeClr val="tx1"/>
                </a:solidFill>
                <a:effectLst/>
                <a:latin typeface="+mn-lt"/>
                <a:ea typeface="+mn-ea"/>
                <a:cs typeface="+mn-cs"/>
              </a:rPr>
              <a:t>This provides a much more compact and interpretable description of the network.</a:t>
            </a:r>
          </a:p>
          <a:p>
            <a:r>
              <a:rPr lang="en-US" sz="1200" b="0" i="0" kern="1200" dirty="0">
                <a:solidFill>
                  <a:schemeClr val="tx1"/>
                </a:solidFill>
                <a:effectLst/>
                <a:latin typeface="+mn-lt"/>
                <a:ea typeface="+mn-ea"/>
                <a:cs typeface="+mn-cs"/>
              </a:rPr>
              <a:t>My goal, therefore, is to derive a small number of meaningful communities from this large and complex network.</a:t>
            </a:r>
          </a:p>
          <a:p>
            <a:r>
              <a:rPr lang="en-US" sz="1200" b="0" i="0" kern="1200" dirty="0">
                <a:solidFill>
                  <a:schemeClr val="tx1"/>
                </a:solidFill>
                <a:effectLst/>
                <a:latin typeface="+mn-lt"/>
                <a:ea typeface="+mn-ea"/>
                <a:cs typeface="+mn-cs"/>
              </a:rPr>
              <a:t>There are many ways to do this. Today I'll focus on a tensor formulation based on non-negative matrix factorization.</a:t>
            </a:r>
          </a:p>
          <a:p>
            <a:endParaRPr lang="en-US" dirty="0"/>
          </a:p>
        </p:txBody>
      </p:sp>
      <p:sp>
        <p:nvSpPr>
          <p:cNvPr id="4" name="Slide Number Placeholder 3"/>
          <p:cNvSpPr>
            <a:spLocks noGrp="1"/>
          </p:cNvSpPr>
          <p:nvPr>
            <p:ph type="sldNum" sz="quarter" idx="5"/>
          </p:nvPr>
        </p:nvSpPr>
        <p:spPr/>
        <p:txBody>
          <a:bodyPr/>
          <a:lstStyle/>
          <a:p>
            <a:fld id="{2D57E798-427A-B246-A7F2-B57D9E21554D}" type="slidenum">
              <a:rPr lang="en-US" smtClean="0"/>
              <a:t>27</a:t>
            </a:fld>
            <a:endParaRPr lang="en-US"/>
          </a:p>
        </p:txBody>
      </p:sp>
    </p:spTree>
    <p:extLst>
      <p:ext uri="{BB962C8B-B14F-4D97-AF65-F5344CB8AC3E}">
        <p14:creationId xmlns:p14="http://schemas.microsoft.com/office/powerpoint/2010/main" val="66780772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But of course, the brain is constantly changing.</a:t>
            </a:r>
          </a:p>
          <a:p>
            <a:r>
              <a:rPr lang="en-US" sz="1200" b="0" i="0" kern="1200" dirty="0">
                <a:solidFill>
                  <a:schemeClr val="tx1"/>
                </a:solidFill>
                <a:effectLst/>
                <a:latin typeface="+mn-lt"/>
                <a:ea typeface="+mn-ea"/>
                <a:cs typeface="+mn-cs"/>
              </a:rPr>
              <a:t>Different communities become active at different moments in time.</a:t>
            </a:r>
          </a:p>
          <a:p>
            <a:r>
              <a:rPr lang="en-US" sz="1200" b="0" i="0" kern="1200" dirty="0">
                <a:solidFill>
                  <a:schemeClr val="tx1"/>
                </a:solidFill>
                <a:effectLst/>
                <a:latin typeface="+mn-lt"/>
                <a:ea typeface="+mn-ea"/>
                <a:cs typeface="+mn-cs"/>
              </a:rPr>
              <a:t>So rather than looking for a single network, we now want to identify a set of latent communities together with their changing activity over time.</a:t>
            </a:r>
          </a:p>
          <a:p>
            <a:r>
              <a:rPr lang="en-US" sz="1200" b="0" i="0" kern="1200" dirty="0">
                <a:solidFill>
                  <a:schemeClr val="tx1"/>
                </a:solidFill>
                <a:effectLst/>
                <a:latin typeface="+mn-lt"/>
                <a:ea typeface="+mn-ea"/>
                <a:cs typeface="+mn-cs"/>
              </a:rPr>
              <a:t>I make an assumption that should sound familiar.</a:t>
            </a:r>
          </a:p>
          <a:p>
            <a:r>
              <a:rPr lang="en-US" sz="1200" b="0" i="0" kern="1200" dirty="0">
                <a:solidFill>
                  <a:schemeClr val="tx1"/>
                </a:solidFill>
                <a:effectLst/>
                <a:latin typeface="+mn-lt"/>
                <a:ea typeface="+mn-ea"/>
                <a:cs typeface="+mn-cs"/>
              </a:rPr>
              <a:t>Just as in blind source separation, I assume that the observed connectivity patterns are linear combinations of a small number of underlying communities, each with a time-varying activity level.</a:t>
            </a:r>
          </a:p>
          <a:p>
            <a:r>
              <a:rPr lang="en-US" sz="1200" b="0" i="0" kern="1200" dirty="0">
                <a:solidFill>
                  <a:schemeClr val="tx1"/>
                </a:solidFill>
                <a:effectLst/>
                <a:latin typeface="+mn-lt"/>
                <a:ea typeface="+mn-ea"/>
                <a:cs typeface="+mn-cs"/>
              </a:rPr>
              <a:t>The question then becomes:</a:t>
            </a:r>
          </a:p>
          <a:p>
            <a:r>
              <a:rPr lang="en-US" sz="1200" b="0" i="0" kern="1200" dirty="0">
                <a:solidFill>
                  <a:schemeClr val="tx1"/>
                </a:solidFill>
                <a:effectLst/>
                <a:latin typeface="+mn-lt"/>
                <a:ea typeface="+mn-ea"/>
                <a:cs typeface="+mn-cs"/>
              </a:rPr>
              <a:t>How can we recover those communities from the observed data?</a:t>
            </a:r>
          </a:p>
          <a:p>
            <a:endParaRPr lang="en-US" dirty="0"/>
          </a:p>
        </p:txBody>
      </p:sp>
      <p:sp>
        <p:nvSpPr>
          <p:cNvPr id="4" name="Slide Number Placeholder 3"/>
          <p:cNvSpPr>
            <a:spLocks noGrp="1"/>
          </p:cNvSpPr>
          <p:nvPr>
            <p:ph type="sldNum" sz="quarter" idx="5"/>
          </p:nvPr>
        </p:nvSpPr>
        <p:spPr/>
        <p:txBody>
          <a:bodyPr/>
          <a:lstStyle/>
          <a:p>
            <a:fld id="{D9CEC1A6-E47E-DF40-AB98-F2DD289AC486}" type="slidenum">
              <a:rPr lang="en-NL" smtClean="0"/>
              <a:t>28</a:t>
            </a:fld>
            <a:endParaRPr lang="en-NL"/>
          </a:p>
        </p:txBody>
      </p:sp>
    </p:spTree>
    <p:extLst>
      <p:ext uri="{BB962C8B-B14F-4D97-AF65-F5344CB8AC3E}">
        <p14:creationId xmlns:p14="http://schemas.microsoft.com/office/powerpoint/2010/main" val="385685898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Let's first consider a single connectivity matrix.</a:t>
            </a:r>
          </a:p>
          <a:p>
            <a:r>
              <a:rPr lang="en-US" sz="1200" b="0" i="0" kern="1200" dirty="0">
                <a:solidFill>
                  <a:schemeClr val="tx1"/>
                </a:solidFill>
                <a:effectLst/>
                <a:latin typeface="+mn-lt"/>
                <a:ea typeface="+mn-ea"/>
                <a:cs typeface="+mn-cs"/>
              </a:rPr>
              <a:t>A standard and widely used approach for community detection is symmetric non-negative matrix factorization.</a:t>
            </a:r>
          </a:p>
          <a:p>
            <a:r>
              <a:rPr lang="en-US" sz="1200" b="0" i="0" kern="1200" dirty="0">
                <a:solidFill>
                  <a:schemeClr val="tx1"/>
                </a:solidFill>
                <a:effectLst/>
                <a:latin typeface="+mn-lt"/>
                <a:ea typeface="+mn-ea"/>
                <a:cs typeface="+mn-cs"/>
              </a:rPr>
              <a:t>The idea is that each brain region has a non-negative membership in one or more communities, and the connectivity between two regions is explained by their shared community memberships.</a:t>
            </a:r>
          </a:p>
          <a:p>
            <a:r>
              <a:rPr lang="en-US" sz="1200" b="0" i="0" kern="1200" dirty="0">
                <a:solidFill>
                  <a:schemeClr val="tx1"/>
                </a:solidFill>
                <a:effectLst/>
                <a:latin typeface="+mn-lt"/>
                <a:ea typeface="+mn-ea"/>
                <a:cs typeface="+mn-cs"/>
              </a:rPr>
              <a:t>Now we return to the dynamic setting.</a:t>
            </a:r>
          </a:p>
          <a:p>
            <a:r>
              <a:rPr lang="en-US" sz="1200" b="0" i="0" kern="1200" dirty="0">
                <a:solidFill>
                  <a:schemeClr val="tx1"/>
                </a:solidFill>
                <a:effectLst/>
                <a:latin typeface="+mn-lt"/>
                <a:ea typeface="+mn-ea"/>
                <a:cs typeface="+mn-cs"/>
              </a:rPr>
              <a:t>Instead of a single connectivity matrix, we have one for every time window.</a:t>
            </a:r>
          </a:p>
          <a:p>
            <a:r>
              <a:rPr lang="en-US" sz="1200" b="0" i="0" kern="1200" dirty="0">
                <a:solidFill>
                  <a:schemeClr val="tx1"/>
                </a:solidFill>
                <a:effectLst/>
                <a:latin typeface="+mn-lt"/>
                <a:ea typeface="+mn-ea"/>
                <a:cs typeface="+mn-cs"/>
              </a:rPr>
              <a:t>Stacking these matrices over time naturally gives rise to a third-order tensor.</a:t>
            </a:r>
          </a:p>
          <a:p>
            <a:r>
              <a:rPr lang="en-US" sz="1200" b="0" i="0" kern="1200" dirty="0">
                <a:solidFill>
                  <a:schemeClr val="tx1"/>
                </a:solidFill>
                <a:effectLst/>
                <a:latin typeface="+mn-lt"/>
                <a:ea typeface="+mn-ea"/>
                <a:cs typeface="+mn-cs"/>
              </a:rPr>
              <a:t>The community structure is shared across time, while the expression of each community is allowed to vary from one time window to the next.</a:t>
            </a:r>
          </a:p>
          <a:p>
            <a:r>
              <a:rPr lang="en-US" sz="1200" b="0" i="0" kern="1200" dirty="0">
                <a:solidFill>
                  <a:schemeClr val="tx1"/>
                </a:solidFill>
                <a:effectLst/>
                <a:latin typeface="+mn-lt"/>
                <a:ea typeface="+mn-ea"/>
                <a:cs typeface="+mn-cs"/>
              </a:rPr>
              <a:t>This naturally extends the symmetric NMF model to a Canonical Polyadic Decomposition.</a:t>
            </a:r>
          </a:p>
          <a:p>
            <a:r>
              <a:rPr lang="en-US" sz="1200" b="0" i="0" kern="1200" dirty="0">
                <a:solidFill>
                  <a:schemeClr val="tx1"/>
                </a:solidFill>
                <a:effectLst/>
                <a:latin typeface="+mn-lt"/>
                <a:ea typeface="+mn-ea"/>
                <a:cs typeface="+mn-cs"/>
              </a:rPr>
              <a:t>So once again, we arrive at a tensor decomposition problem.</a:t>
            </a:r>
          </a:p>
          <a:p>
            <a:endParaRPr lang="en-US" dirty="0"/>
          </a:p>
        </p:txBody>
      </p:sp>
      <p:sp>
        <p:nvSpPr>
          <p:cNvPr id="4" name="Slide Number Placeholder 3"/>
          <p:cNvSpPr>
            <a:spLocks noGrp="1"/>
          </p:cNvSpPr>
          <p:nvPr>
            <p:ph type="sldNum" sz="quarter" idx="5"/>
          </p:nvPr>
        </p:nvSpPr>
        <p:spPr/>
        <p:txBody>
          <a:bodyPr/>
          <a:lstStyle/>
          <a:p>
            <a:fld id="{D9CEC1A6-E47E-DF40-AB98-F2DD289AC486}" type="slidenum">
              <a:rPr lang="en-NL" smtClean="0"/>
              <a:t>29</a:t>
            </a:fld>
            <a:endParaRPr lang="en-NL"/>
          </a:p>
        </p:txBody>
      </p:sp>
    </p:spTree>
    <p:extLst>
      <p:ext uri="{BB962C8B-B14F-4D97-AF65-F5344CB8AC3E}">
        <p14:creationId xmlns:p14="http://schemas.microsoft.com/office/powerpoint/2010/main" val="14971208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EE9C1B-D3C3-1FEC-4F41-846A726859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EBB5F8-CE1B-A04A-A204-5925E81F3D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6B8E8D-E976-640A-B9CA-996BBAEECE12}"/>
              </a:ext>
            </a:extLst>
          </p:cNvPr>
          <p:cNvSpPr>
            <a:spLocks noGrp="1"/>
          </p:cNvSpPr>
          <p:nvPr>
            <p:ph type="body" idx="1"/>
          </p:nvPr>
        </p:nvSpPr>
        <p:spPr/>
        <p:txBody>
          <a:bodyPr/>
          <a:lstStyle/>
          <a:p>
            <a:r>
              <a:rPr lang="en-US" sz="1200" b="0" i="0" kern="1200" dirty="0">
                <a:solidFill>
                  <a:schemeClr val="tx1"/>
                </a:solidFill>
                <a:effectLst/>
                <a:latin typeface="+mn-lt"/>
                <a:ea typeface="+mn-ea"/>
                <a:cs typeface="+mn-cs"/>
              </a:rPr>
              <a:t>Let me illustrate this with epilepsy surgery.</a:t>
            </a:r>
          </a:p>
          <a:p>
            <a:r>
              <a:rPr lang="en-US" sz="1200" b="0" i="0" kern="1200" dirty="0">
                <a:solidFill>
                  <a:schemeClr val="tx1"/>
                </a:solidFill>
                <a:effectLst/>
                <a:latin typeface="+mn-lt"/>
                <a:ea typeface="+mn-ea"/>
                <a:cs typeface="+mn-cs"/>
              </a:rPr>
              <a:t>Around thirty percent of epilepsy patients continue to have seizures despite medication. These patients are considered drug resistant.</a:t>
            </a:r>
          </a:p>
          <a:p>
            <a:r>
              <a:rPr lang="en-US" sz="1200" b="0" i="0" kern="1200" dirty="0">
                <a:solidFill>
                  <a:schemeClr val="tx1"/>
                </a:solidFill>
                <a:effectLst/>
                <a:latin typeface="+mn-lt"/>
                <a:ea typeface="+mn-ea"/>
                <a:cs typeface="+mn-cs"/>
              </a:rPr>
              <a:t>If the epilepsy is focal—that is, if the seizures originate from one localized brain circuit—surgery becomes a potential treatment option.</a:t>
            </a:r>
          </a:p>
          <a:p>
            <a:r>
              <a:rPr lang="en-US" sz="1200" b="0" i="0" kern="1200" dirty="0">
                <a:solidFill>
                  <a:schemeClr val="tx1"/>
                </a:solidFill>
                <a:effectLst/>
                <a:latin typeface="+mn-lt"/>
                <a:ea typeface="+mn-ea"/>
                <a:cs typeface="+mn-cs"/>
              </a:rPr>
              <a:t>The goal of the presurgical evaluation is to identify the epileptogenic zone: the region that needs to be removed or disconnected so that seizures can no longer occur.</a:t>
            </a:r>
          </a:p>
          <a:p>
            <a:r>
              <a:rPr lang="en-US" sz="1200" b="0" i="0" kern="1200" dirty="0">
                <a:solidFill>
                  <a:schemeClr val="tx1"/>
                </a:solidFill>
                <a:effectLst/>
                <a:latin typeface="+mn-lt"/>
                <a:ea typeface="+mn-ea"/>
                <a:cs typeface="+mn-cs"/>
              </a:rPr>
              <a:t>Now, there is an important complication.</a:t>
            </a:r>
          </a:p>
          <a:p>
            <a:r>
              <a:rPr lang="en-US" sz="1200" b="0" i="0" kern="1200" dirty="0">
                <a:solidFill>
                  <a:schemeClr val="tx1"/>
                </a:solidFill>
                <a:effectLst/>
                <a:latin typeface="+mn-lt"/>
                <a:ea typeface="+mn-ea"/>
                <a:cs typeface="+mn-cs"/>
              </a:rPr>
              <a:t>The epileptogenic zone is a hypothetical construct. There is no imaging modality that directly shows it.</a:t>
            </a:r>
          </a:p>
          <a:p>
            <a:r>
              <a:rPr lang="en-US" sz="1200" b="0" i="0" kern="1200" dirty="0">
                <a:solidFill>
                  <a:schemeClr val="tx1"/>
                </a:solidFill>
                <a:effectLst/>
                <a:latin typeface="+mn-lt"/>
                <a:ea typeface="+mn-ea"/>
                <a:cs typeface="+mn-cs"/>
              </a:rPr>
              <a:t>Instead, clinicians combine information from many different measurements, each providing an indirect view of the underlying pathology.</a:t>
            </a:r>
          </a:p>
          <a:p>
            <a:r>
              <a:rPr lang="en-US" sz="1200" b="0" i="0" kern="1200" dirty="0">
                <a:solidFill>
                  <a:schemeClr val="tx1"/>
                </a:solidFill>
                <a:effectLst/>
                <a:latin typeface="+mn-lt"/>
                <a:ea typeface="+mn-ea"/>
                <a:cs typeface="+mn-cs"/>
              </a:rPr>
              <a:t>And today, our understanding has evolved even further.</a:t>
            </a:r>
          </a:p>
          <a:p>
            <a:r>
              <a:rPr lang="en-US" sz="1200" b="0" i="0" kern="1200" dirty="0">
                <a:solidFill>
                  <a:schemeClr val="tx1"/>
                </a:solidFill>
                <a:effectLst/>
                <a:latin typeface="+mn-lt"/>
                <a:ea typeface="+mn-ea"/>
                <a:cs typeface="+mn-cs"/>
              </a:rPr>
              <a:t>Rather than viewing epilepsy as a single abnormal location, we increasingly consider it a network disorder.</a:t>
            </a:r>
          </a:p>
          <a:p>
            <a:r>
              <a:rPr lang="en-US" sz="1200" b="0" i="0" kern="1200" dirty="0">
                <a:solidFill>
                  <a:schemeClr val="tx1"/>
                </a:solidFill>
                <a:effectLst/>
                <a:latin typeface="+mn-lt"/>
                <a:ea typeface="+mn-ea"/>
                <a:cs typeface="+mn-cs"/>
              </a:rPr>
              <a:t>The objective is therefore no longer simply to remove one spot, but to identify the key nodes of the pathological network and disconnect them from the rest of the brain.</a:t>
            </a:r>
          </a:p>
          <a:p>
            <a:pPr marL="171450" indent="-171450">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4DB83AF9-1BBA-1AE9-5374-786BB8A1344A}"/>
              </a:ext>
            </a:extLst>
          </p:cNvPr>
          <p:cNvSpPr>
            <a:spLocks noGrp="1"/>
          </p:cNvSpPr>
          <p:nvPr>
            <p:ph type="sldNum" sz="quarter" idx="5"/>
          </p:nvPr>
        </p:nvSpPr>
        <p:spPr/>
        <p:txBody>
          <a:bodyPr/>
          <a:lstStyle/>
          <a:p>
            <a:fld id="{D9CEC1A6-E47E-DF40-AB98-F2DD289AC486}" type="slidenum">
              <a:rPr lang="en-NL" smtClean="0"/>
              <a:t>3</a:t>
            </a:fld>
            <a:endParaRPr lang="en-NL"/>
          </a:p>
        </p:txBody>
      </p:sp>
    </p:spTree>
    <p:extLst>
      <p:ext uri="{BB962C8B-B14F-4D97-AF65-F5344CB8AC3E}">
        <p14:creationId xmlns:p14="http://schemas.microsoft.com/office/powerpoint/2010/main" val="365159417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“This brings me to my main project, </a:t>
            </a:r>
            <a:r>
              <a:rPr lang="en-US" sz="1200" b="0" i="0" kern="1200" dirty="0" err="1">
                <a:solidFill>
                  <a:schemeClr val="tx1"/>
                </a:solidFill>
                <a:effectLst/>
                <a:latin typeface="+mn-lt"/>
                <a:ea typeface="+mn-ea"/>
                <a:cs typeface="+mn-cs"/>
              </a:rPr>
              <a:t>NeuroMark</a:t>
            </a:r>
            <a:r>
              <a:rPr lang="en-US" sz="1200" b="0" i="0" kern="1200" dirty="0">
                <a:solidFill>
                  <a:schemeClr val="tx1"/>
                </a:solidFill>
                <a:effectLst/>
                <a:latin typeface="+mn-lt"/>
                <a:ea typeface="+mn-ea"/>
                <a:cs typeface="+mn-cs"/>
              </a:rPr>
              <a:t>, a collaboration with the Child Brain Lab at Erasmus MC.</a:t>
            </a:r>
          </a:p>
          <a:p>
            <a:r>
              <a:rPr lang="en-US" sz="1200" b="0" i="0" kern="1200" dirty="0">
                <a:solidFill>
                  <a:schemeClr val="tx1"/>
                </a:solidFill>
                <a:effectLst/>
                <a:latin typeface="+mn-lt"/>
                <a:ea typeface="+mn-ea"/>
                <a:cs typeface="+mn-cs"/>
              </a:rPr>
              <a:t>So far, we've discussed how tensor decompositions help us recover latent neural activity. But they are much more flexible than that.</a:t>
            </a:r>
          </a:p>
          <a:p>
            <a:r>
              <a:rPr lang="en-US" sz="1200" b="0" i="0" kern="1200" dirty="0">
                <a:solidFill>
                  <a:schemeClr val="tx1"/>
                </a:solidFill>
                <a:effectLst/>
                <a:latin typeface="+mn-lt"/>
                <a:ea typeface="+mn-ea"/>
                <a:cs typeface="+mn-cs"/>
              </a:rPr>
              <a:t>The same framework can also be used to study brain networks.</a:t>
            </a:r>
          </a:p>
          <a:p>
            <a:r>
              <a:rPr lang="en-US" sz="1200" b="0" i="0" kern="1200" dirty="0">
                <a:solidFill>
                  <a:schemeClr val="tx1"/>
                </a:solidFill>
                <a:effectLst/>
                <a:latin typeface="+mn-lt"/>
                <a:ea typeface="+mn-ea"/>
                <a:cs typeface="+mn-cs"/>
              </a:rPr>
              <a:t>In </a:t>
            </a:r>
            <a:r>
              <a:rPr lang="en-US" sz="1200" b="0" i="0" kern="1200" dirty="0" err="1">
                <a:solidFill>
                  <a:schemeClr val="tx1"/>
                </a:solidFill>
                <a:effectLst/>
                <a:latin typeface="+mn-lt"/>
                <a:ea typeface="+mn-ea"/>
                <a:cs typeface="+mn-cs"/>
              </a:rPr>
              <a:t>NeuroMark</a:t>
            </a:r>
            <a:r>
              <a:rPr lang="en-US" sz="1200" b="0" i="0" kern="1200" dirty="0">
                <a:solidFill>
                  <a:schemeClr val="tx1"/>
                </a:solidFill>
                <a:effectLst/>
                <a:latin typeface="+mn-lt"/>
                <a:ea typeface="+mn-ea"/>
                <a:cs typeface="+mn-cs"/>
              </a:rPr>
              <a:t>, we analyze EEG recordings from children with a broad range of neurodevelopmental disorders, with the aim of discovering network biomarkers.</a:t>
            </a:r>
          </a:p>
          <a:p>
            <a:r>
              <a:rPr lang="en-US" sz="1200" b="0" i="0" kern="1200" dirty="0">
                <a:solidFill>
                  <a:schemeClr val="tx1"/>
                </a:solidFill>
                <a:effectLst/>
                <a:latin typeface="+mn-lt"/>
                <a:ea typeface="+mn-ea"/>
                <a:cs typeface="+mn-cs"/>
              </a:rPr>
              <a:t>Let's first consider network dynamics.</a:t>
            </a:r>
          </a:p>
          <a:p>
            <a:r>
              <a:rPr lang="en-US" sz="1200" b="0" i="0" kern="1200" dirty="0">
                <a:solidFill>
                  <a:schemeClr val="tx1"/>
                </a:solidFill>
                <a:effectLst/>
                <a:latin typeface="+mn-lt"/>
                <a:ea typeface="+mn-ea"/>
                <a:cs typeface="+mn-cs"/>
              </a:rPr>
              <a:t>Suppose we estimate a functional connectivity matrix at successive time points. If we stack these matrices along a third mode, we obtain a connectivity tensor.</a:t>
            </a:r>
          </a:p>
          <a:p>
            <a:r>
              <a:rPr lang="en-US" sz="1200" b="0" i="0" kern="1200" dirty="0">
                <a:solidFill>
                  <a:schemeClr val="tx1"/>
                </a:solidFill>
                <a:effectLst/>
                <a:latin typeface="+mn-lt"/>
                <a:ea typeface="+mn-ea"/>
                <a:cs typeface="+mn-cs"/>
              </a:rPr>
              <a:t>After tensor decomposition, the factors in this third mode tell us how each network community evolves over time.</a:t>
            </a:r>
          </a:p>
          <a:p>
            <a:r>
              <a:rPr lang="en-US" sz="1200" b="0" i="0" kern="1200" dirty="0">
                <a:solidFill>
                  <a:schemeClr val="tx1"/>
                </a:solidFill>
                <a:effectLst/>
                <a:latin typeface="+mn-lt"/>
                <a:ea typeface="+mn-ea"/>
                <a:cs typeface="+mn-cs"/>
              </a:rPr>
              <a:t>This immediately opens interesting possibilities. We can relate the temporal signatures to events in the EEG, or, in longitudinal studies, investigate how functional brain networks evolve as the brain matures over months or years.</a:t>
            </a:r>
          </a:p>
          <a:p>
            <a:r>
              <a:rPr lang="en-US" sz="1200" b="0" i="0" kern="1200" dirty="0">
                <a:solidFill>
                  <a:schemeClr val="tx1"/>
                </a:solidFill>
                <a:effectLst/>
                <a:latin typeface="+mn-lt"/>
                <a:ea typeface="+mn-ea"/>
                <a:cs typeface="+mn-cs"/>
              </a:rPr>
              <a:t>But time is not the only source of variation.</a:t>
            </a:r>
          </a:p>
          <a:p>
            <a:r>
              <a:rPr lang="en-US" sz="1200" b="0" i="0" kern="1200" dirty="0">
                <a:solidFill>
                  <a:schemeClr val="tx1"/>
                </a:solidFill>
                <a:effectLst/>
                <a:latin typeface="+mn-lt"/>
                <a:ea typeface="+mn-ea"/>
                <a:cs typeface="+mn-cs"/>
              </a:rPr>
              <a:t>Instead of stacking connectivity matrices across time, we can stack them across subjects.</a:t>
            </a:r>
          </a:p>
          <a:p>
            <a:r>
              <a:rPr lang="en-US" sz="1200" b="0" i="0" kern="1200" dirty="0">
                <a:solidFill>
                  <a:schemeClr val="tx1"/>
                </a:solidFill>
                <a:effectLst/>
                <a:latin typeface="+mn-lt"/>
                <a:ea typeface="+mn-ea"/>
                <a:cs typeface="+mn-cs"/>
              </a:rPr>
              <a:t>Now the third-mode factors no longer describe temporal evolution. Instead, they capture how strongly each network community is expressed in each subject.</a:t>
            </a:r>
          </a:p>
          <a:p>
            <a:r>
              <a:rPr lang="en-US" sz="1200" b="0" i="0" kern="1200" dirty="0">
                <a:solidFill>
                  <a:schemeClr val="tx1"/>
                </a:solidFill>
                <a:effectLst/>
                <a:latin typeface="+mn-lt"/>
                <a:ea typeface="+mn-ea"/>
                <a:cs typeface="+mn-cs"/>
              </a:rPr>
              <a:t>This allows us to compare healthy and diseased brains and identify network structures that are characteristic of a particular disorder.</a:t>
            </a:r>
          </a:p>
          <a:p>
            <a:r>
              <a:rPr lang="en-US" sz="1200" b="0" i="0" kern="1200" dirty="0">
                <a:solidFill>
                  <a:schemeClr val="tx1"/>
                </a:solidFill>
                <a:effectLst/>
                <a:latin typeface="+mn-lt"/>
                <a:ea typeface="+mn-ea"/>
                <a:cs typeface="+mn-cs"/>
              </a:rPr>
              <a:t>These subject signatures can therefore serve as candidate network biomarkers, which is precisely the goal of </a:t>
            </a:r>
            <a:r>
              <a:rPr lang="en-US" sz="1200" b="0" i="0" kern="1200" dirty="0" err="1">
                <a:solidFill>
                  <a:schemeClr val="tx1"/>
                </a:solidFill>
                <a:effectLst/>
                <a:latin typeface="+mn-lt"/>
                <a:ea typeface="+mn-ea"/>
                <a:cs typeface="+mn-cs"/>
              </a:rPr>
              <a:t>NeuroMark</a:t>
            </a:r>
            <a:r>
              <a:rPr lang="en-US" sz="1200" b="0" i="0" kern="1200" dirty="0">
                <a:solidFill>
                  <a:schemeClr val="tx1"/>
                </a:solidFill>
                <a:effectLst/>
                <a:latin typeface="+mn-lt"/>
                <a:ea typeface="+mn-ea"/>
                <a:cs typeface="+mn-cs"/>
              </a:rPr>
              <a:t>.</a:t>
            </a:r>
          </a:p>
          <a:p>
            <a:endParaRPr lang="en-US" dirty="0"/>
          </a:p>
        </p:txBody>
      </p:sp>
      <p:sp>
        <p:nvSpPr>
          <p:cNvPr id="4" name="Slide Number Placeholder 3"/>
          <p:cNvSpPr>
            <a:spLocks noGrp="1"/>
          </p:cNvSpPr>
          <p:nvPr>
            <p:ph type="sldNum" sz="quarter" idx="5"/>
          </p:nvPr>
        </p:nvSpPr>
        <p:spPr/>
        <p:txBody>
          <a:bodyPr/>
          <a:lstStyle/>
          <a:p>
            <a:fld id="{1F3206B2-9C17-204A-A2D7-7183A3E98029}" type="slidenum">
              <a:rPr lang="en-US" smtClean="0"/>
              <a:t>30</a:t>
            </a:fld>
            <a:endParaRPr lang="en-US"/>
          </a:p>
        </p:txBody>
      </p:sp>
    </p:spTree>
    <p:extLst>
      <p:ext uri="{BB962C8B-B14F-4D97-AF65-F5344CB8AC3E}">
        <p14:creationId xmlns:p14="http://schemas.microsoft.com/office/powerpoint/2010/main" val="283588755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So far, the results look promising.</a:t>
            </a:r>
          </a:p>
          <a:p>
            <a:r>
              <a:rPr lang="en-US" sz="1200" b="0" i="0" kern="1200" dirty="0">
                <a:solidFill>
                  <a:schemeClr val="tx1"/>
                </a:solidFill>
                <a:effectLst/>
                <a:latin typeface="+mn-lt"/>
                <a:ea typeface="+mn-ea"/>
                <a:cs typeface="+mn-cs"/>
              </a:rPr>
              <a:t>However, there is one important limitation of CPD.</a:t>
            </a:r>
          </a:p>
          <a:p>
            <a:r>
              <a:rPr lang="en-US" sz="1200" b="0" i="0" kern="1200" dirty="0">
                <a:solidFill>
                  <a:schemeClr val="tx1"/>
                </a:solidFill>
                <a:effectLst/>
                <a:latin typeface="+mn-lt"/>
                <a:ea typeface="+mn-ea"/>
                <a:cs typeface="+mn-cs"/>
              </a:rPr>
              <a:t>Each community is represented by a membership vector. The corresponding connectivity matrix is obtained by taking its outer product with itself.</a:t>
            </a:r>
          </a:p>
          <a:p>
            <a:r>
              <a:rPr lang="en-US" sz="1200" b="0" i="0" kern="1200" dirty="0">
                <a:solidFill>
                  <a:schemeClr val="tx1"/>
                </a:solidFill>
                <a:effectLst/>
                <a:latin typeface="+mn-lt"/>
                <a:ea typeface="+mn-ea"/>
                <a:cs typeface="+mn-cs"/>
              </a:rPr>
              <a:t>This gives a connectivity matrix of the correct size, but it is always rank one.</a:t>
            </a:r>
          </a:p>
          <a:p>
            <a:r>
              <a:rPr lang="en-US" sz="1200" b="0" i="0" kern="1200" dirty="0">
                <a:solidFill>
                  <a:schemeClr val="tx1"/>
                </a:solidFill>
                <a:effectLst/>
                <a:latin typeface="+mn-lt"/>
                <a:ea typeface="+mn-ea"/>
                <a:cs typeface="+mn-cs"/>
              </a:rPr>
              <a:t>That is a very restrictive assumption. Real brain communities are unlikely to have such a simple connectivity structure.</a:t>
            </a:r>
          </a:p>
          <a:p>
            <a:r>
              <a:rPr lang="en-US" sz="1200" b="0" i="0" kern="1200" dirty="0">
                <a:solidFill>
                  <a:schemeClr val="tx1"/>
                </a:solidFill>
                <a:effectLst/>
                <a:latin typeface="+mn-lt"/>
                <a:ea typeface="+mn-ea"/>
                <a:cs typeface="+mn-cs"/>
              </a:rPr>
              <a:t>Instead, we would like each community to be represented by a low-rank connectivity matrix.</a:t>
            </a:r>
          </a:p>
          <a:p>
            <a:r>
              <a:rPr lang="en-US" sz="1200" b="0" i="0" kern="1200" dirty="0">
                <a:solidFill>
                  <a:schemeClr val="tx1"/>
                </a:solidFill>
                <a:effectLst/>
                <a:latin typeface="+mn-lt"/>
                <a:ea typeface="+mn-ea"/>
                <a:cs typeface="+mn-cs"/>
              </a:rPr>
              <a:t>This is exactly what Block Term Decomposition provides.</a:t>
            </a:r>
          </a:p>
          <a:p>
            <a:endParaRPr lang="en-US" dirty="0"/>
          </a:p>
          <a:p>
            <a:endParaRPr lang="en-US" dirty="0"/>
          </a:p>
          <a:p>
            <a:r>
              <a:rPr lang="en-US" sz="1200" b="0" i="0" kern="1200" dirty="0">
                <a:solidFill>
                  <a:schemeClr val="tx1"/>
                </a:solidFill>
                <a:effectLst/>
                <a:latin typeface="+mn-lt"/>
                <a:ea typeface="+mn-ea"/>
                <a:cs typeface="+mn-cs"/>
              </a:rPr>
              <a:t>In the previous slide, I showed that tensor decompositions provide a flexible framework for studying brain networks.</a:t>
            </a:r>
          </a:p>
          <a:p>
            <a:r>
              <a:rPr lang="en-US" sz="1200" b="0" i="0" kern="1200" dirty="0">
                <a:solidFill>
                  <a:schemeClr val="tx1"/>
                </a:solidFill>
                <a:effectLst/>
                <a:latin typeface="+mn-lt"/>
                <a:ea typeface="+mn-ea"/>
                <a:cs typeface="+mn-cs"/>
              </a:rPr>
              <a:t>The next question is: </a:t>
            </a:r>
            <a:r>
              <a:rPr lang="en-US" sz="1200" b="1" i="0" kern="1200" dirty="0">
                <a:solidFill>
                  <a:schemeClr val="tx1"/>
                </a:solidFill>
                <a:effectLst/>
                <a:latin typeface="+mn-lt"/>
                <a:ea typeface="+mn-ea"/>
                <a:cs typeface="+mn-cs"/>
              </a:rPr>
              <a:t>which decomposition should we use?</a:t>
            </a:r>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Let's first consider CPD.</a:t>
            </a:r>
          </a:p>
          <a:p>
            <a:r>
              <a:rPr lang="en-US" sz="1200" b="0" i="0" kern="1200" dirty="0">
                <a:solidFill>
                  <a:schemeClr val="tx1"/>
                </a:solidFill>
                <a:effectLst/>
                <a:latin typeface="+mn-lt"/>
                <a:ea typeface="+mn-ea"/>
                <a:cs typeface="+mn-cs"/>
              </a:rPr>
              <a:t>Each community is described by a membership vector. The corresponding connectivity matrix is obtained by taking the outer product of this vector with itself.</a:t>
            </a:r>
          </a:p>
          <a:p>
            <a:r>
              <a:rPr lang="en-US" sz="1200" b="0" i="0" kern="1200" dirty="0">
                <a:solidFill>
                  <a:schemeClr val="tx1"/>
                </a:solidFill>
                <a:effectLst/>
                <a:latin typeface="+mn-lt"/>
                <a:ea typeface="+mn-ea"/>
                <a:cs typeface="+mn-cs"/>
              </a:rPr>
              <a:t>This gives a connectivity matrix of the correct dimensions, but it is always </a:t>
            </a:r>
            <a:r>
              <a:rPr lang="en-US" sz="1200" b="1" i="0" kern="1200" dirty="0">
                <a:solidFill>
                  <a:schemeClr val="tx1"/>
                </a:solidFill>
                <a:effectLst/>
                <a:latin typeface="+mn-lt"/>
                <a:ea typeface="+mn-ea"/>
                <a:cs typeface="+mn-cs"/>
              </a:rPr>
              <a:t>rank one</a:t>
            </a:r>
            <a:r>
              <a:rPr lang="en-US" sz="1200" b="0" i="0" kern="1200" dirty="0">
                <a:solidFill>
                  <a:schemeClr val="tx1"/>
                </a:solidFill>
                <a:effectLst/>
                <a:latin typeface="+mn-lt"/>
                <a:ea typeface="+mn-ea"/>
                <a:cs typeface="+mn-cs"/>
              </a:rPr>
              <a:t>.</a:t>
            </a:r>
          </a:p>
          <a:p>
            <a:r>
              <a:rPr lang="en-US" sz="1200" b="0" i="0" kern="1200" dirty="0">
                <a:solidFill>
                  <a:schemeClr val="tx1"/>
                </a:solidFill>
                <a:effectLst/>
                <a:latin typeface="+mn-lt"/>
                <a:ea typeface="+mn-ea"/>
                <a:cs typeface="+mn-cs"/>
              </a:rPr>
              <a:t>That is quite a restrictive assumption for real brain networks.</a:t>
            </a:r>
          </a:p>
          <a:p>
            <a:endParaRPr lang="en-US" dirty="0"/>
          </a:p>
        </p:txBody>
      </p:sp>
      <p:sp>
        <p:nvSpPr>
          <p:cNvPr id="4" name="Slide Number Placeholder 3"/>
          <p:cNvSpPr>
            <a:spLocks noGrp="1"/>
          </p:cNvSpPr>
          <p:nvPr>
            <p:ph type="sldNum" sz="quarter" idx="5"/>
          </p:nvPr>
        </p:nvSpPr>
        <p:spPr/>
        <p:txBody>
          <a:bodyPr/>
          <a:lstStyle/>
          <a:p>
            <a:fld id="{D9CEC1A6-E47E-DF40-AB98-F2DD289AC486}" type="slidenum">
              <a:rPr lang="en-NL" smtClean="0"/>
              <a:t>31</a:t>
            </a:fld>
            <a:endParaRPr lang="en-NL"/>
          </a:p>
        </p:txBody>
      </p:sp>
    </p:spTree>
    <p:extLst>
      <p:ext uri="{BB962C8B-B14F-4D97-AF65-F5344CB8AC3E}">
        <p14:creationId xmlns:p14="http://schemas.microsoft.com/office/powerpoint/2010/main" val="63390876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Instead, we would like each community to be represented by a low-rank connectivity matrix.</a:t>
            </a:r>
          </a:p>
          <a:p>
            <a:r>
              <a:rPr lang="en-US" sz="1200" b="0" i="0" kern="1200" dirty="0">
                <a:solidFill>
                  <a:schemeClr val="tx1"/>
                </a:solidFill>
                <a:effectLst/>
                <a:latin typeface="+mn-lt"/>
                <a:ea typeface="+mn-ea"/>
                <a:cs typeface="+mn-cs"/>
              </a:rPr>
              <a:t>This naturally leads us from CPD to Block Term Decomposition.</a:t>
            </a:r>
          </a:p>
          <a:p>
            <a:endParaRPr lang="en-US" dirty="0"/>
          </a:p>
          <a:p>
            <a:r>
              <a:rPr lang="en-US" sz="1200" b="0" i="0" u="none" strike="noStrike" kern="1200" dirty="0">
                <a:solidFill>
                  <a:schemeClr val="tx1"/>
                </a:solidFill>
                <a:effectLst/>
                <a:latin typeface="+mn-lt"/>
                <a:ea typeface="+mn-ea"/>
                <a:cs typeface="+mn-cs"/>
              </a:rPr>
              <a:t>"The only difference is that we replace the rank-one outer product with a low-rank matrix factorization. Each community is now described by a low-rank connectivity pattern rather than a single outer product. This gives the model considerably more flexibility while retaining the interpretability of the temporal signatures."</a:t>
            </a:r>
            <a:endParaRPr lang="en-US" dirty="0"/>
          </a:p>
        </p:txBody>
      </p:sp>
      <p:sp>
        <p:nvSpPr>
          <p:cNvPr id="4" name="Slide Number Placeholder 3"/>
          <p:cNvSpPr>
            <a:spLocks noGrp="1"/>
          </p:cNvSpPr>
          <p:nvPr>
            <p:ph type="sldNum" sz="quarter" idx="5"/>
          </p:nvPr>
        </p:nvSpPr>
        <p:spPr/>
        <p:txBody>
          <a:bodyPr/>
          <a:lstStyle/>
          <a:p>
            <a:fld id="{D9CEC1A6-E47E-DF40-AB98-F2DD289AC486}" type="slidenum">
              <a:rPr lang="en-NL" smtClean="0"/>
              <a:t>32</a:t>
            </a:fld>
            <a:endParaRPr lang="en-NL"/>
          </a:p>
        </p:txBody>
      </p:sp>
    </p:spTree>
    <p:extLst>
      <p:ext uri="{BB962C8B-B14F-4D97-AF65-F5344CB8AC3E}">
        <p14:creationId xmlns:p14="http://schemas.microsoft.com/office/powerpoint/2010/main" val="61735951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Let's see how this works in practice.</a:t>
            </a:r>
          </a:p>
          <a:p>
            <a:r>
              <a:rPr lang="en-US" sz="1200" b="0" i="0" kern="1200" dirty="0">
                <a:solidFill>
                  <a:schemeClr val="tx1"/>
                </a:solidFill>
                <a:effectLst/>
                <a:latin typeface="+mn-lt"/>
                <a:ea typeface="+mn-ea"/>
                <a:cs typeface="+mn-cs"/>
              </a:rPr>
              <a:t>Here, the subjects perform a cognitive task. Whenever they make an error, a characteristic negative EEG deflection appears over the central electrodes. This is known as the</a:t>
            </a:r>
            <a:r>
              <a:rPr lang="en-US" sz="1200" b="1" i="0" kern="1200" dirty="0">
                <a:solidFill>
                  <a:schemeClr val="tx1"/>
                </a:solidFill>
                <a:effectLst/>
                <a:latin typeface="+mn-lt"/>
                <a:ea typeface="+mn-ea"/>
                <a:cs typeface="+mn-cs"/>
              </a:rPr>
              <a:t> error-related negativity</a:t>
            </a:r>
            <a:r>
              <a:rPr lang="en-US" sz="1200" b="0" i="0" kern="1200" dirty="0">
                <a:solidFill>
                  <a:schemeClr val="tx1"/>
                </a:solidFill>
                <a:effectLst/>
                <a:latin typeface="+mn-lt"/>
                <a:ea typeface="+mn-ea"/>
                <a:cs typeface="+mn-cs"/>
              </a:rPr>
              <a:t>, or ERN.</a:t>
            </a:r>
          </a:p>
          <a:p>
            <a:r>
              <a:rPr lang="en-US" sz="1200" b="0" i="0" kern="1200" dirty="0">
                <a:solidFill>
                  <a:schemeClr val="tx1"/>
                </a:solidFill>
                <a:effectLst/>
                <a:latin typeface="+mn-lt"/>
                <a:ea typeface="+mn-ea"/>
                <a:cs typeface="+mn-cs"/>
              </a:rPr>
              <a:t>I use this dataset as a benchmark to compare unconstrained CPD and BTD.</a:t>
            </a:r>
          </a:p>
          <a:p>
            <a:r>
              <a:rPr lang="en-US" sz="1200" b="0" i="0" kern="1200" dirty="0">
                <a:solidFill>
                  <a:schemeClr val="tx1"/>
                </a:solidFill>
                <a:effectLst/>
                <a:latin typeface="+mn-lt"/>
                <a:ea typeface="+mn-ea"/>
                <a:cs typeface="+mn-cs"/>
              </a:rPr>
              <a:t>The first observation is that both decompositions recover the same temporal phenomenon. In fact, the temporal signatures are so similar that I only show the connectivity patterns here.</a:t>
            </a:r>
          </a:p>
          <a:p>
            <a:r>
              <a:rPr lang="en-US" sz="1200" b="0" i="0" kern="1200" dirty="0">
                <a:solidFill>
                  <a:schemeClr val="tx1"/>
                </a:solidFill>
                <a:effectLst/>
                <a:latin typeface="+mn-lt"/>
                <a:ea typeface="+mn-ea"/>
                <a:cs typeface="+mn-cs"/>
              </a:rPr>
              <a:t>However, CPD requires considerably more components. It appears that BTD groups several CPD components into a single, richer representation, so in practice only two or three components are sufficient.</a:t>
            </a:r>
          </a:p>
          <a:p>
            <a:r>
              <a:rPr lang="en-US" sz="1200" b="0" i="0" kern="1200" dirty="0">
                <a:solidFill>
                  <a:schemeClr val="tx1"/>
                </a:solidFill>
                <a:effectLst/>
                <a:latin typeface="+mn-lt"/>
                <a:ea typeface="+mn-ea"/>
                <a:cs typeface="+mn-cs"/>
              </a:rPr>
              <a:t>More importantly, notice the difference in the spatial patterns.</a:t>
            </a:r>
          </a:p>
          <a:p>
            <a:r>
              <a:rPr lang="en-US" sz="1200" b="0" i="0" kern="1200" dirty="0">
                <a:solidFill>
                  <a:schemeClr val="tx1"/>
                </a:solidFill>
                <a:effectLst/>
                <a:latin typeface="+mn-lt"/>
                <a:ea typeface="+mn-ea"/>
                <a:cs typeface="+mn-cs"/>
              </a:rPr>
              <a:t>CPD tells us which electrodes belong to a community, but it does not reveal how they are connected.</a:t>
            </a:r>
          </a:p>
          <a:p>
            <a:r>
              <a:rPr lang="en-US" sz="1200" b="0" i="0" kern="1200" dirty="0">
                <a:solidFill>
                  <a:schemeClr val="tx1"/>
                </a:solidFill>
                <a:effectLst/>
                <a:latin typeface="+mn-lt"/>
                <a:ea typeface="+mn-ea"/>
                <a:cs typeface="+mn-cs"/>
              </a:rPr>
              <a:t>BTD, on the other hand, directly estimates the connectivity strengths within each community.</a:t>
            </a:r>
          </a:p>
          <a:p>
            <a:r>
              <a:rPr lang="en-US" sz="1200" b="0" i="0" kern="1200" dirty="0">
                <a:solidFill>
                  <a:schemeClr val="tx1"/>
                </a:solidFill>
                <a:effectLst/>
                <a:latin typeface="+mn-lt"/>
                <a:ea typeface="+mn-ea"/>
                <a:cs typeface="+mn-cs"/>
              </a:rPr>
              <a:t>For example, in component three, we see strong local connectivity within </a:t>
            </a:r>
            <a:r>
              <a:rPr lang="en-US" sz="1200" b="0" i="0" kern="1200" dirty="0" err="1">
                <a:solidFill>
                  <a:schemeClr val="tx1"/>
                </a:solidFill>
                <a:effectLst/>
                <a:latin typeface="+mn-lt"/>
                <a:ea typeface="+mn-ea"/>
                <a:cs typeface="+mn-cs"/>
              </a:rPr>
              <a:t>neighbouring</a:t>
            </a:r>
            <a:r>
              <a:rPr lang="en-US" sz="1200" b="0" i="0" kern="1200" dirty="0">
                <a:solidFill>
                  <a:schemeClr val="tx1"/>
                </a:solidFill>
                <a:effectLst/>
                <a:latin typeface="+mn-lt"/>
                <a:ea typeface="+mn-ea"/>
                <a:cs typeface="+mn-cs"/>
              </a:rPr>
              <a:t> electrode clusters, together with weaker long-range connections between those clusters. This is a much more realistic representation of a functional brain network.</a:t>
            </a:r>
          </a:p>
          <a:p>
            <a:endParaRPr lang="en-US" dirty="0"/>
          </a:p>
          <a:p>
            <a:endParaRPr lang="en-US" dirty="0"/>
          </a:p>
        </p:txBody>
      </p:sp>
      <p:sp>
        <p:nvSpPr>
          <p:cNvPr id="4" name="Slide Number Placeholder 3"/>
          <p:cNvSpPr>
            <a:spLocks noGrp="1"/>
          </p:cNvSpPr>
          <p:nvPr>
            <p:ph type="sldNum" sz="quarter" idx="5"/>
          </p:nvPr>
        </p:nvSpPr>
        <p:spPr/>
        <p:txBody>
          <a:bodyPr/>
          <a:lstStyle/>
          <a:p>
            <a:fld id="{D9CEC1A6-E47E-DF40-AB98-F2DD289AC486}" type="slidenum">
              <a:rPr lang="en-NL" smtClean="0"/>
              <a:t>33</a:t>
            </a:fld>
            <a:endParaRPr lang="en-NL"/>
          </a:p>
        </p:txBody>
      </p:sp>
    </p:spTree>
    <p:extLst>
      <p:ext uri="{BB962C8B-B14F-4D97-AF65-F5344CB8AC3E}">
        <p14:creationId xmlns:p14="http://schemas.microsoft.com/office/powerpoint/2010/main" val="204755831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Having shown that BTD can recover meaningful network communities, the next question is whether these communities are also clinically informative.</a:t>
            </a:r>
          </a:p>
          <a:p>
            <a:r>
              <a:rPr lang="en-US" sz="1200" b="0" i="0" kern="1200" dirty="0">
                <a:solidFill>
                  <a:schemeClr val="tx1"/>
                </a:solidFill>
                <a:effectLst/>
                <a:latin typeface="+mn-lt"/>
                <a:ea typeface="+mn-ea"/>
                <a:cs typeface="+mn-cs"/>
              </a:rPr>
              <a:t>To investigate this, we analyzed a dataset containing schizophrenia patients and healthy controls.</a:t>
            </a:r>
          </a:p>
          <a:p>
            <a:r>
              <a:rPr lang="en-US" sz="1200" b="0" i="0" kern="1200" dirty="0">
                <a:solidFill>
                  <a:schemeClr val="tx1"/>
                </a:solidFill>
                <a:effectLst/>
                <a:latin typeface="+mn-lt"/>
                <a:ea typeface="+mn-ea"/>
                <a:cs typeface="+mn-cs"/>
              </a:rPr>
              <a:t>The analysis is almost identical to the previous example. We first estimate dynamic connectivity, concatenate the connectivity tensors from all participants, and apply exactly the same tensor decomposition.</a:t>
            </a:r>
          </a:p>
          <a:p>
            <a:r>
              <a:rPr lang="en-US" sz="1200" b="0" i="0" kern="1200" dirty="0">
                <a:solidFill>
                  <a:schemeClr val="tx1"/>
                </a:solidFill>
                <a:effectLst/>
                <a:latin typeface="+mn-lt"/>
                <a:ea typeface="+mn-ea"/>
                <a:cs typeface="+mn-cs"/>
              </a:rPr>
              <a:t>The only difference is in how we interpret the third-mode signatures.</a:t>
            </a:r>
          </a:p>
          <a:p>
            <a:r>
              <a:rPr lang="en-US" sz="1200" b="0" i="0" kern="1200" dirty="0">
                <a:solidFill>
                  <a:schemeClr val="tx1"/>
                </a:solidFill>
                <a:effectLst/>
                <a:latin typeface="+mn-lt"/>
                <a:ea typeface="+mn-ea"/>
                <a:cs typeface="+mn-cs"/>
              </a:rPr>
              <a:t>Instead of describing temporal evolution within a single subject, we now organize these signatures by participant and compare them across the two groups.</a:t>
            </a:r>
          </a:p>
          <a:p>
            <a:endParaRPr lang="en-US" dirty="0"/>
          </a:p>
        </p:txBody>
      </p:sp>
      <p:sp>
        <p:nvSpPr>
          <p:cNvPr id="4" name="Slide Number Placeholder 3"/>
          <p:cNvSpPr>
            <a:spLocks noGrp="1"/>
          </p:cNvSpPr>
          <p:nvPr>
            <p:ph type="sldNum" sz="quarter" idx="5"/>
          </p:nvPr>
        </p:nvSpPr>
        <p:spPr/>
        <p:txBody>
          <a:bodyPr/>
          <a:lstStyle/>
          <a:p>
            <a:fld id="{2D57E798-427A-B246-A7F2-B57D9E21554D}" type="slidenum">
              <a:rPr lang="en-US" smtClean="0"/>
              <a:t>34</a:t>
            </a:fld>
            <a:endParaRPr lang="en-US"/>
          </a:p>
        </p:txBody>
      </p:sp>
    </p:spTree>
    <p:extLst>
      <p:ext uri="{BB962C8B-B14F-4D97-AF65-F5344CB8AC3E}">
        <p14:creationId xmlns:p14="http://schemas.microsoft.com/office/powerpoint/2010/main" val="82729303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The results reveal two communities with significant group differences.</a:t>
            </a:r>
          </a:p>
          <a:p>
            <a:r>
              <a:rPr lang="en-US" sz="1200" b="0" i="0" kern="1200" dirty="0">
                <a:solidFill>
                  <a:schemeClr val="tx1"/>
                </a:solidFill>
                <a:effectLst/>
                <a:latin typeface="+mn-lt"/>
                <a:ea typeface="+mn-ea"/>
                <a:cs typeface="+mn-cs"/>
              </a:rPr>
              <a:t>The first community involves widespread connectivity across almost all electrodes. Following stimulus presentation, this overall connectivity is significantly stronger in the healthy controls than in the schizophrenia patients.</a:t>
            </a:r>
          </a:p>
          <a:p>
            <a:r>
              <a:rPr lang="en-US" sz="1200" b="0" i="0" kern="1200" dirty="0">
                <a:solidFill>
                  <a:schemeClr val="tx1"/>
                </a:solidFill>
                <a:effectLst/>
                <a:latin typeface="+mn-lt"/>
                <a:ea typeface="+mn-ea"/>
                <a:cs typeface="+mn-cs"/>
              </a:rPr>
              <a:t>The second community consists of a frontal and a posterior cluster. Here, the connectivity between these two regions is reduced, and this disconnection is significantly stronger in the schizophrenia group.</a:t>
            </a:r>
          </a:p>
          <a:p>
            <a:r>
              <a:rPr lang="en-US" sz="1200" b="0" i="0" kern="1200" dirty="0">
                <a:solidFill>
                  <a:schemeClr val="tx1"/>
                </a:solidFill>
                <a:effectLst/>
                <a:latin typeface="+mn-lt"/>
                <a:ea typeface="+mn-ea"/>
                <a:cs typeface="+mn-cs"/>
              </a:rPr>
              <a:t>So, without changing the decomposition itself, we can move from identifying dynamic brain networks to identifying network biomarkers of disease.</a:t>
            </a:r>
          </a:p>
          <a:p>
            <a:endParaRPr lang="en-US" dirty="0"/>
          </a:p>
        </p:txBody>
      </p:sp>
      <p:sp>
        <p:nvSpPr>
          <p:cNvPr id="4" name="Slide Number Placeholder 3"/>
          <p:cNvSpPr>
            <a:spLocks noGrp="1"/>
          </p:cNvSpPr>
          <p:nvPr>
            <p:ph type="sldNum" sz="quarter" idx="5"/>
          </p:nvPr>
        </p:nvSpPr>
        <p:spPr/>
        <p:txBody>
          <a:bodyPr/>
          <a:lstStyle/>
          <a:p>
            <a:fld id="{D9CEC1A6-E47E-DF40-AB98-F2DD289AC486}" type="slidenum">
              <a:rPr lang="en-NL" smtClean="0"/>
              <a:t>35</a:t>
            </a:fld>
            <a:endParaRPr lang="en-NL"/>
          </a:p>
        </p:txBody>
      </p:sp>
    </p:spTree>
    <p:extLst>
      <p:ext uri="{BB962C8B-B14F-4D97-AF65-F5344CB8AC3E}">
        <p14:creationId xmlns:p14="http://schemas.microsoft.com/office/powerpoint/2010/main" val="285664948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CDD81D-A87F-84FE-8A8F-47BB9739F3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2749C2-46F7-8BE9-FC59-ADBE1E3DC2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31C3A0-6386-41B6-4356-B35E644AAE5E}"/>
              </a:ext>
            </a:extLst>
          </p:cNvPr>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Let's return to the challenges we started with.</a:t>
            </a:r>
          </a:p>
          <a:p>
            <a:r>
              <a:rPr lang="en-US" sz="1200" b="0" i="0" u="none" strike="noStrike" kern="1200" dirty="0">
                <a:solidFill>
                  <a:schemeClr val="tx1"/>
                </a:solidFill>
                <a:effectLst/>
                <a:latin typeface="+mn-lt"/>
                <a:ea typeface="+mn-ea"/>
                <a:cs typeface="+mn-cs"/>
              </a:rPr>
              <a:t>"So far, we've seen how tensor models help us tackle the large-scale nature of the data, separate latent activity, account for the different biophysics of EEG and fMRI, estimate neural time courses and spatial maps, and finally, derive functional brain networks.”</a:t>
            </a:r>
          </a:p>
          <a:p>
            <a:r>
              <a:rPr lang="en-US" sz="1200" b="0" i="0" u="none" strike="noStrike" kern="1200" dirty="0">
                <a:solidFill>
                  <a:schemeClr val="tx1"/>
                </a:solidFill>
                <a:effectLst/>
                <a:latin typeface="+mn-lt"/>
                <a:ea typeface="+mn-ea"/>
                <a:cs typeface="+mn-cs"/>
              </a:rPr>
              <a:t>"In other words, we can now recover not only </a:t>
            </a:r>
            <a:r>
              <a:rPr lang="en-US" sz="1200" b="0" i="1" kern="1200" dirty="0">
                <a:solidFill>
                  <a:schemeClr val="tx1"/>
                </a:solidFill>
                <a:effectLst/>
                <a:latin typeface="+mn-lt"/>
                <a:ea typeface="+mn-ea"/>
                <a:cs typeface="+mn-cs"/>
              </a:rPr>
              <a:t>where</a:t>
            </a:r>
            <a:r>
              <a:rPr lang="en-US" sz="1200" b="0" i="0" u="none" strike="noStrike" kern="1200" dirty="0">
                <a:solidFill>
                  <a:schemeClr val="tx1"/>
                </a:solidFill>
                <a:effectLst/>
                <a:latin typeface="+mn-lt"/>
                <a:ea typeface="+mn-ea"/>
                <a:cs typeface="+mn-cs"/>
              </a:rPr>
              <a:t> activity occurs, but also </a:t>
            </a:r>
            <a:r>
              <a:rPr lang="en-US" sz="1200" b="0" i="1" kern="1200" dirty="0">
                <a:solidFill>
                  <a:schemeClr val="tx1"/>
                </a:solidFill>
                <a:effectLst/>
                <a:latin typeface="+mn-lt"/>
                <a:ea typeface="+mn-ea"/>
                <a:cs typeface="+mn-cs"/>
              </a:rPr>
              <a:t>how different brain regions interact</a:t>
            </a:r>
            <a:r>
              <a:rPr lang="en-US" sz="1200" b="0" i="0" u="none" strike="noStrike" kern="1200" dirty="0">
                <a:solidFill>
                  <a:schemeClr val="tx1"/>
                </a:solidFill>
                <a:effectLst/>
                <a:latin typeface="+mn-lt"/>
                <a:ea typeface="+mn-ea"/>
                <a:cs typeface="+mn-cs"/>
              </a:rPr>
              <a:t>.”</a:t>
            </a:r>
          </a:p>
          <a:p>
            <a:endParaRPr lang="en-US" sz="1200" b="0" i="0" u="none" strike="noStrike" kern="1200" dirty="0">
              <a:solidFill>
                <a:schemeClr val="tx1"/>
              </a:solidFill>
              <a:effectLst/>
              <a:latin typeface="+mn-lt"/>
              <a:ea typeface="+mn-ea"/>
              <a:cs typeface="+mn-cs"/>
            </a:endParaRPr>
          </a:p>
          <a:p>
            <a:endParaRPr lang="en-US" sz="1200" b="0" i="0" u="none" strike="noStrike"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B0C65D69-0547-00F9-7CF8-0C27BF1A54E1}"/>
              </a:ext>
            </a:extLst>
          </p:cNvPr>
          <p:cNvSpPr>
            <a:spLocks noGrp="1"/>
          </p:cNvSpPr>
          <p:nvPr>
            <p:ph type="sldNum" sz="quarter" idx="5"/>
          </p:nvPr>
        </p:nvSpPr>
        <p:spPr/>
        <p:txBody>
          <a:bodyPr/>
          <a:lstStyle/>
          <a:p>
            <a:fld id="{D9CEC1A6-E47E-DF40-AB98-F2DD289AC486}" type="slidenum">
              <a:rPr lang="en-NL" smtClean="0"/>
              <a:t>36</a:t>
            </a:fld>
            <a:endParaRPr lang="en-NL"/>
          </a:p>
        </p:txBody>
      </p:sp>
    </p:spTree>
    <p:extLst>
      <p:ext uri="{BB962C8B-B14F-4D97-AF65-F5344CB8AC3E}">
        <p14:creationId xmlns:p14="http://schemas.microsoft.com/office/powerpoint/2010/main" val="329123730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Let me conclude with a few challenges as a sort of call for action.</a:t>
            </a:r>
          </a:p>
          <a:p>
            <a:r>
              <a:rPr lang="en-US" sz="1200" b="0" i="0" kern="1200" dirty="0">
                <a:solidFill>
                  <a:schemeClr val="tx1"/>
                </a:solidFill>
                <a:effectLst/>
                <a:latin typeface="+mn-lt"/>
                <a:ea typeface="+mn-ea"/>
                <a:cs typeface="+mn-cs"/>
              </a:rPr>
              <a:t>The first is scalability.</a:t>
            </a:r>
          </a:p>
          <a:p>
            <a:r>
              <a:rPr lang="en-US" sz="1200" b="0" i="0" kern="1200" dirty="0">
                <a:solidFill>
                  <a:schemeClr val="tx1"/>
                </a:solidFill>
                <a:effectLst/>
                <a:latin typeface="+mn-lt"/>
                <a:ea typeface="+mn-ea"/>
                <a:cs typeface="+mn-cs"/>
              </a:rPr>
              <a:t>Our imaging datasets are getting increasingly sophisticated and detailed. Therefore, Whole-brain identification of HRF or network connectivity quickly </a:t>
            </a:r>
            <a:r>
              <a:rPr lang="en-US" sz="1200" b="0" i="0" kern="1200" dirty="0" err="1">
                <a:solidFill>
                  <a:schemeClr val="tx1"/>
                </a:solidFill>
                <a:effectLst/>
                <a:latin typeface="+mn-lt"/>
                <a:ea typeface="+mn-ea"/>
                <a:cs typeface="+mn-cs"/>
              </a:rPr>
              <a:t>becom</a:t>
            </a:r>
            <a:r>
              <a:rPr lang="en-US" sz="1200" b="0" i="0" kern="1200" dirty="0">
                <a:solidFill>
                  <a:schemeClr val="tx1"/>
                </a:solidFill>
                <a:effectLst/>
                <a:latin typeface="+mn-lt"/>
                <a:ea typeface="+mn-ea"/>
                <a:cs typeface="+mn-cs"/>
              </a:rPr>
              <a:t> computationally prohibitive, so we need algorithms that scale to these data.</a:t>
            </a:r>
          </a:p>
          <a:p>
            <a:r>
              <a:rPr lang="en-US" sz="1200" b="0" i="0" kern="1200" dirty="0">
                <a:solidFill>
                  <a:schemeClr val="tx1"/>
                </a:solidFill>
                <a:effectLst/>
                <a:latin typeface="+mn-lt"/>
                <a:ea typeface="+mn-ea"/>
                <a:cs typeface="+mn-cs"/>
              </a:rPr>
              <a:t>The second challenge is real-world data.</a:t>
            </a:r>
          </a:p>
          <a:p>
            <a:r>
              <a:rPr lang="en-US" sz="1200" b="0" i="0" kern="1200" dirty="0">
                <a:solidFill>
                  <a:schemeClr val="tx1"/>
                </a:solidFill>
                <a:effectLst/>
                <a:latin typeface="+mn-lt"/>
                <a:ea typeface="+mn-ea"/>
                <a:cs typeface="+mn-cs"/>
              </a:rPr>
              <a:t>Much of our methodological development is still driven by clean simulations or relatively well-behaved datasets.</a:t>
            </a:r>
          </a:p>
          <a:p>
            <a:r>
              <a:rPr lang="en-US" sz="1200" b="0" i="0" kern="1200" dirty="0">
                <a:solidFill>
                  <a:schemeClr val="tx1"/>
                </a:solidFill>
                <a:effectLst/>
                <a:latin typeface="+mn-lt"/>
                <a:ea typeface="+mn-ea"/>
                <a:cs typeface="+mn-cs"/>
              </a:rPr>
              <a:t>But clinical neuroimaging is very different.</a:t>
            </a:r>
          </a:p>
          <a:p>
            <a:r>
              <a:rPr lang="en-US" sz="1200" b="0" i="0" kern="1200" dirty="0">
                <a:solidFill>
                  <a:schemeClr val="tx1"/>
                </a:solidFill>
                <a:effectLst/>
                <a:latin typeface="+mn-lt"/>
                <a:ea typeface="+mn-ea"/>
                <a:cs typeface="+mn-cs"/>
              </a:rPr>
              <a:t>The signal of interest is weak, while the interference is often high-amplitude, highly structured, and far from Gaussian.</a:t>
            </a:r>
          </a:p>
          <a:p>
            <a:r>
              <a:rPr lang="en-US" sz="1200" b="0" i="0" kern="1200" dirty="0">
                <a:solidFill>
                  <a:schemeClr val="tx1"/>
                </a:solidFill>
                <a:effectLst/>
                <a:latin typeface="+mn-lt"/>
                <a:ea typeface="+mn-ea"/>
                <a:cs typeface="+mn-cs"/>
              </a:rPr>
              <a:t>I therefore believe we should develop and benchmark our algorithms with these challenging conditions in mind. </a:t>
            </a:r>
          </a:p>
          <a:p>
            <a:r>
              <a:rPr lang="en-US" sz="1200" b="0" i="0" kern="1200" dirty="0">
                <a:solidFill>
                  <a:schemeClr val="tx1"/>
                </a:solidFill>
                <a:effectLst/>
                <a:latin typeface="+mn-lt"/>
                <a:ea typeface="+mn-ea"/>
                <a:cs typeface="+mn-cs"/>
              </a:rPr>
              <a:t>Finally, there is the challenge of </a:t>
            </a:r>
            <a:r>
              <a:rPr lang="en-US" sz="1200" b="1" i="0" kern="1200" dirty="0">
                <a:solidFill>
                  <a:schemeClr val="tx1"/>
                </a:solidFill>
                <a:effectLst/>
                <a:latin typeface="+mn-lt"/>
                <a:ea typeface="+mn-ea"/>
                <a:cs typeface="+mn-cs"/>
              </a:rPr>
              <a:t>translation</a:t>
            </a:r>
            <a:r>
              <a:rPr lang="en-US" sz="1200" b="0" i="0" kern="1200" dirty="0">
                <a:solidFill>
                  <a:schemeClr val="tx1"/>
                </a:solidFill>
                <a:effectLst/>
                <a:latin typeface="+mn-lt"/>
                <a:ea typeface="+mn-ea"/>
                <a:cs typeface="+mn-cs"/>
              </a:rPr>
              <a:t>.</a:t>
            </a:r>
          </a:p>
          <a:p>
            <a:r>
              <a:rPr lang="en-US" sz="1200" b="0" i="0" kern="1200" dirty="0">
                <a:solidFill>
                  <a:schemeClr val="tx1"/>
                </a:solidFill>
                <a:effectLst/>
                <a:latin typeface="+mn-lt"/>
                <a:ea typeface="+mn-ea"/>
                <a:cs typeface="+mn-cs"/>
              </a:rPr>
              <a:t>Tensor decompositions are incredibly flexible, but that flexibility comes at the cost of expertise. Today, applying these methods still requires substantial knowledge of both optimization and the application domain.</a:t>
            </a:r>
          </a:p>
          <a:p>
            <a:r>
              <a:rPr lang="en-US" sz="1200" b="0" i="0" kern="1200" dirty="0">
                <a:solidFill>
                  <a:schemeClr val="tx1"/>
                </a:solidFill>
                <a:effectLst/>
                <a:latin typeface="+mn-lt"/>
                <a:ea typeface="+mn-ea"/>
                <a:cs typeface="+mn-cs"/>
              </a:rPr>
              <a:t>If we want these methods to make a real clinical impact, we need user-friendly tools that clinicians and neuroscientists can actually use.</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In summary, I hope I have convinced you today that tensor decompositions are much more than elegant mathematical models. They provide a flexible framework for addressing a wide range of signal processing challenges, taking us from multichannel signals all the way to clinically meaningful brain networks.</a:t>
            </a:r>
          </a:p>
          <a:p>
            <a:r>
              <a:rPr lang="en-US" sz="1200" b="0" i="0" kern="1200" dirty="0">
                <a:solidFill>
                  <a:schemeClr val="tx1"/>
                </a:solidFill>
                <a:effectLst/>
                <a:latin typeface="+mn-lt"/>
                <a:ea typeface="+mn-ea"/>
                <a:cs typeface="+mn-cs"/>
              </a:rPr>
              <a:t>Thank you for your attention.</a:t>
            </a: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D9CEC1A6-E47E-DF40-AB98-F2DD289AC486}" type="slidenum">
              <a:rPr lang="en-NL" smtClean="0"/>
              <a:t>37</a:t>
            </a:fld>
            <a:endParaRPr lang="en-NL"/>
          </a:p>
        </p:txBody>
      </p:sp>
    </p:spTree>
    <p:extLst>
      <p:ext uri="{BB962C8B-B14F-4D97-AF65-F5344CB8AC3E}">
        <p14:creationId xmlns:p14="http://schemas.microsoft.com/office/powerpoint/2010/main" val="398816184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9CEC1A6-E47E-DF40-AB98-F2DD289AC486}" type="slidenum">
              <a:rPr lang="en-NL" smtClean="0"/>
              <a:t>38</a:t>
            </a:fld>
            <a:endParaRPr lang="en-NL"/>
          </a:p>
        </p:txBody>
      </p:sp>
    </p:spTree>
    <p:extLst>
      <p:ext uri="{BB962C8B-B14F-4D97-AF65-F5344CB8AC3E}">
        <p14:creationId xmlns:p14="http://schemas.microsoft.com/office/powerpoint/2010/main" val="40883895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992443-CDB7-4B3F-9908-93E787473E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E36F84-6174-F59C-19BB-548A1373BB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9DF912-58E0-EF86-DB70-3427C011618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7B5B751-8162-57A0-6D5A-5A79DB6E69E1}"/>
              </a:ext>
            </a:extLst>
          </p:cNvPr>
          <p:cNvSpPr>
            <a:spLocks noGrp="1"/>
          </p:cNvSpPr>
          <p:nvPr>
            <p:ph type="sldNum" sz="quarter" idx="5"/>
          </p:nvPr>
        </p:nvSpPr>
        <p:spPr/>
        <p:txBody>
          <a:bodyPr/>
          <a:lstStyle/>
          <a:p>
            <a:fld id="{D9CEC1A6-E47E-DF40-AB98-F2DD289AC486}" type="slidenum">
              <a:rPr lang="en-NL" smtClean="0"/>
              <a:t>41</a:t>
            </a:fld>
            <a:endParaRPr lang="en-NL"/>
          </a:p>
        </p:txBody>
      </p:sp>
    </p:spTree>
    <p:extLst>
      <p:ext uri="{BB962C8B-B14F-4D97-AF65-F5344CB8AC3E}">
        <p14:creationId xmlns:p14="http://schemas.microsoft.com/office/powerpoint/2010/main" val="8877797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How do we identify those key nodes?</a:t>
            </a:r>
          </a:p>
          <a:p>
            <a:r>
              <a:rPr lang="en-US" sz="1200" b="0" i="0" kern="1200" dirty="0">
                <a:solidFill>
                  <a:schemeClr val="tx1"/>
                </a:solidFill>
                <a:effectLst/>
                <a:latin typeface="+mn-lt"/>
                <a:ea typeface="+mn-ea"/>
                <a:cs typeface="+mn-cs"/>
              </a:rPr>
              <a:t>The presurgical evaluation consists of two phases.</a:t>
            </a:r>
          </a:p>
          <a:p>
            <a:r>
              <a:rPr lang="en-US" sz="1200" b="0" i="0" kern="1200" dirty="0">
                <a:solidFill>
                  <a:schemeClr val="tx1"/>
                </a:solidFill>
                <a:effectLst/>
                <a:latin typeface="+mn-lt"/>
                <a:ea typeface="+mn-ea"/>
                <a:cs typeface="+mn-cs"/>
              </a:rPr>
              <a:t>The first phase is entirely non-invasive.</a:t>
            </a:r>
          </a:p>
          <a:p>
            <a:r>
              <a:rPr lang="en-US" sz="1200" b="0" i="0" kern="1200" dirty="0">
                <a:solidFill>
                  <a:schemeClr val="tx1"/>
                </a:solidFill>
                <a:effectLst/>
                <a:latin typeface="+mn-lt"/>
                <a:ea typeface="+mn-ea"/>
                <a:cs typeface="+mn-cs"/>
              </a:rPr>
              <a:t>Every patient undergoes long-term video EEG and structural MRI. If those do not provide sufficient information, additional modalities such as EEG-fMRI, PET, or SPECT may be acquired.</a:t>
            </a:r>
          </a:p>
          <a:p>
            <a:r>
              <a:rPr lang="en-US" sz="1200" b="0" i="0" kern="1200" dirty="0">
                <a:solidFill>
                  <a:schemeClr val="tx1"/>
                </a:solidFill>
                <a:effectLst/>
                <a:latin typeface="+mn-lt"/>
                <a:ea typeface="+mn-ea"/>
                <a:cs typeface="+mn-cs"/>
              </a:rPr>
              <a:t>These are powerful techniques, but they are expensive, technically demanding, and not always available.</a:t>
            </a:r>
          </a:p>
          <a:p>
            <a:r>
              <a:rPr lang="en-US" sz="1200" b="0" i="0" kern="1200" dirty="0">
                <a:solidFill>
                  <a:schemeClr val="tx1"/>
                </a:solidFill>
                <a:effectLst/>
                <a:latin typeface="+mn-lt"/>
                <a:ea typeface="+mn-ea"/>
                <a:cs typeface="+mn-cs"/>
              </a:rPr>
              <a:t>Much of my own research focuses on EEG-fMRI, because I believe advanced signal processing can substantially improve the information we obtain from these measurements.</a:t>
            </a:r>
          </a:p>
          <a:p>
            <a:r>
              <a:rPr lang="en-US" sz="1200" b="0" i="0" kern="1200" dirty="0">
                <a:solidFill>
                  <a:schemeClr val="tx1"/>
                </a:solidFill>
                <a:effectLst/>
                <a:latin typeface="+mn-lt"/>
                <a:ea typeface="+mn-ea"/>
                <a:cs typeface="+mn-cs"/>
              </a:rPr>
              <a:t>Ideally, we would like to extract so much information from the non-invasive data that we can reduce the need for the second phase.</a:t>
            </a:r>
          </a:p>
          <a:p>
            <a:r>
              <a:rPr lang="en-US" sz="1200" b="0" i="0" kern="1200" dirty="0">
                <a:solidFill>
                  <a:schemeClr val="tx1"/>
                </a:solidFill>
                <a:effectLst/>
                <a:latin typeface="+mn-lt"/>
                <a:ea typeface="+mn-ea"/>
                <a:cs typeface="+mn-cs"/>
              </a:rPr>
              <a:t>That second phase involves implanting electrodes directly into the brain, which is invasive and carries risks.</a:t>
            </a:r>
          </a:p>
          <a:p>
            <a:r>
              <a:rPr lang="en-US" sz="1200" b="0" i="0" kern="1200" dirty="0">
                <a:solidFill>
                  <a:schemeClr val="tx1"/>
                </a:solidFill>
                <a:effectLst/>
                <a:latin typeface="+mn-lt"/>
                <a:ea typeface="+mn-ea"/>
                <a:cs typeface="+mn-cs"/>
              </a:rPr>
              <a:t>So ultimately, the question becomes:</a:t>
            </a:r>
          </a:p>
          <a:p>
            <a:r>
              <a:rPr lang="en-US" sz="1200" b="0" i="0" kern="1200" dirty="0">
                <a:solidFill>
                  <a:schemeClr val="tx1"/>
                </a:solidFill>
                <a:effectLst/>
                <a:latin typeface="+mn-lt"/>
                <a:ea typeface="+mn-ea"/>
                <a:cs typeface="+mn-cs"/>
              </a:rPr>
              <a:t>How can we identify the critical brain areas from imaging data alone?</a:t>
            </a:r>
          </a:p>
          <a:p>
            <a:endParaRPr lang="en-US" dirty="0"/>
          </a:p>
        </p:txBody>
      </p:sp>
      <p:sp>
        <p:nvSpPr>
          <p:cNvPr id="4" name="Slide Number Placeholder 3"/>
          <p:cNvSpPr>
            <a:spLocks noGrp="1"/>
          </p:cNvSpPr>
          <p:nvPr>
            <p:ph type="sldNum" sz="quarter" idx="5"/>
          </p:nvPr>
        </p:nvSpPr>
        <p:spPr/>
        <p:txBody>
          <a:bodyPr/>
          <a:lstStyle/>
          <a:p>
            <a:fld id="{D9CEC1A6-E47E-DF40-AB98-F2DD289AC486}" type="slidenum">
              <a:rPr lang="en-NL" smtClean="0"/>
              <a:t>4</a:t>
            </a:fld>
            <a:endParaRPr lang="en-NL"/>
          </a:p>
        </p:txBody>
      </p:sp>
    </p:spTree>
    <p:extLst>
      <p:ext uri="{BB962C8B-B14F-4D97-AF65-F5344CB8AC3E}">
        <p14:creationId xmlns:p14="http://schemas.microsoft.com/office/powerpoint/2010/main" val="81994867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9CEC1A6-E47E-DF40-AB98-F2DD289AC486}" type="slidenum">
              <a:rPr lang="en-NL" smtClean="0"/>
              <a:t>42</a:t>
            </a:fld>
            <a:endParaRPr lang="en-NL"/>
          </a:p>
        </p:txBody>
      </p:sp>
    </p:spTree>
    <p:extLst>
      <p:ext uri="{BB962C8B-B14F-4D97-AF65-F5344CB8AC3E}">
        <p14:creationId xmlns:p14="http://schemas.microsoft.com/office/powerpoint/2010/main" val="12749517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441833-3278-F49D-7604-E2172F744F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0E3EA4-6407-8BD5-FABD-10E2323DB6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DDF90EA-1BD4-85DB-DAE3-DA0CDAC23D20}"/>
              </a:ext>
            </a:extLst>
          </p:cNvPr>
          <p:cNvSpPr>
            <a:spLocks noGrp="1"/>
          </p:cNvSpPr>
          <p:nvPr>
            <p:ph type="body" idx="1"/>
          </p:nvPr>
        </p:nvSpPr>
        <p:spPr/>
        <p:txBody>
          <a:bodyPr/>
          <a:lstStyle/>
          <a:p>
            <a:r>
              <a:rPr lang="en-US" sz="1200" b="0" i="0" kern="1200" dirty="0">
                <a:solidFill>
                  <a:schemeClr val="tx1"/>
                </a:solidFill>
                <a:effectLst/>
                <a:latin typeface="+mn-lt"/>
                <a:ea typeface="+mn-ea"/>
                <a:cs typeface="+mn-cs"/>
              </a:rPr>
              <a:t>From a signal processing perspective, this is an exceptionally difficult problem.</a:t>
            </a:r>
          </a:p>
          <a:p>
            <a:r>
              <a:rPr lang="en-US" sz="1200" b="0" i="0" kern="1200" dirty="0">
                <a:solidFill>
                  <a:schemeClr val="tx1"/>
                </a:solidFill>
                <a:effectLst/>
                <a:latin typeface="+mn-lt"/>
                <a:ea typeface="+mn-ea"/>
                <a:cs typeface="+mn-cs"/>
              </a:rPr>
              <a:t>Both EEG and fMRI are multichannel signals.</a:t>
            </a:r>
          </a:p>
          <a:p>
            <a:r>
              <a:rPr lang="en-US" sz="1200" b="0" i="0" kern="1200" dirty="0">
                <a:solidFill>
                  <a:schemeClr val="tx1"/>
                </a:solidFill>
                <a:effectLst/>
                <a:latin typeface="+mn-lt"/>
                <a:ea typeface="+mn-ea"/>
                <a:cs typeface="+mn-cs"/>
              </a:rPr>
              <a:t>For EEG, the channels are the electrodes and the samples are acquired over time.</a:t>
            </a:r>
          </a:p>
          <a:p>
            <a:r>
              <a:rPr lang="en-US" sz="1200" b="0" i="0" kern="1200" dirty="0">
                <a:solidFill>
                  <a:schemeClr val="tx1"/>
                </a:solidFill>
                <a:effectLst/>
                <a:latin typeface="+mn-lt"/>
                <a:ea typeface="+mn-ea"/>
                <a:cs typeface="+mn-cs"/>
              </a:rPr>
              <a:t>For fMRI, you can think of the individual voxels —or brain regions— as channels with their own time course, as every acquired brain volume provides one time sample for all of those channels simultaneously.</a:t>
            </a:r>
          </a:p>
          <a:p>
            <a:r>
              <a:rPr lang="en-US" sz="1200" b="0" i="0" kern="1200" dirty="0">
                <a:solidFill>
                  <a:schemeClr val="tx1"/>
                </a:solidFill>
                <a:effectLst/>
                <a:latin typeface="+mn-lt"/>
                <a:ea typeface="+mn-ea"/>
                <a:cs typeface="+mn-cs"/>
              </a:rPr>
              <a:t>So, in both cases, we end up with large multichannel datasets containing measurements from many channels over time.</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Second, every measurement is a mixture of many underlying brain processes, physiological artifacts and noise.</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Third, EEG and fMRI measure the brain in fundamentally different ways.</a:t>
            </a:r>
          </a:p>
          <a:p>
            <a:r>
              <a:rPr lang="en-US" sz="1200" b="0" i="0" kern="1200" dirty="0">
                <a:solidFill>
                  <a:schemeClr val="tx1"/>
                </a:solidFill>
                <a:effectLst/>
                <a:latin typeface="+mn-lt"/>
                <a:ea typeface="+mn-ea"/>
                <a:cs typeface="+mn-cs"/>
              </a:rPr>
              <a:t>They differ in spatial resolution, temporal resolution, and even in the underlying biophysics.</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Finally, the signal of interest is extremely difficult to detect.</a:t>
            </a:r>
          </a:p>
          <a:p>
            <a:r>
              <a:rPr lang="en-US" sz="1200" b="0" i="0" kern="1200" dirty="0">
                <a:solidFill>
                  <a:schemeClr val="tx1"/>
                </a:solidFill>
                <a:effectLst/>
                <a:latin typeface="+mn-lt"/>
                <a:ea typeface="+mn-ea"/>
                <a:cs typeface="+mn-cs"/>
              </a:rPr>
              <a:t>Not only is it mix with ongoing brain activity, physiological artifacts, and measurement noise, but it is also exceptionally sparse.</a:t>
            </a:r>
          </a:p>
          <a:p>
            <a:r>
              <a:rPr lang="en-US" sz="1200" b="0" i="0" kern="1200" dirty="0">
                <a:solidFill>
                  <a:schemeClr val="tx1"/>
                </a:solidFill>
                <a:effectLst/>
                <a:latin typeface="+mn-lt"/>
                <a:ea typeface="+mn-ea"/>
                <a:cs typeface="+mn-cs"/>
              </a:rPr>
              <a:t>In epilepsy, the abnormal activity is present only during a tiny fraction of the recording, and typically involves only a small subset of electrodes or voxels.</a:t>
            </a:r>
          </a:p>
          <a:p>
            <a:r>
              <a:rPr lang="en-US" sz="1200" b="0" i="0" kern="1200" dirty="0">
                <a:solidFill>
                  <a:schemeClr val="tx1"/>
                </a:solidFill>
                <a:effectLst/>
                <a:latin typeface="+mn-lt"/>
                <a:ea typeface="+mn-ea"/>
                <a:cs typeface="+mn-cs"/>
              </a:rPr>
              <a:t>So the clinically relevant signal is literally hidden in a vast amount of normal brain activity.</a:t>
            </a:r>
          </a:p>
          <a:p>
            <a:r>
              <a:rPr lang="en-US" sz="1200" b="0" i="0" u="none" strike="noStrike" kern="1200" dirty="0">
                <a:solidFill>
                  <a:schemeClr val="tx1"/>
                </a:solidFill>
                <a:effectLst/>
                <a:latin typeface="+mn-lt"/>
                <a:ea typeface="+mn-ea"/>
                <a:cs typeface="+mn-cs"/>
              </a:rPr>
              <a:t>As such, before we can answer a clinical question, we first have to solve a very challenging signal processing problem.</a:t>
            </a:r>
            <a:endParaRPr lang="en-US" sz="1200" b="0" i="0" kern="1200" dirty="0">
              <a:solidFill>
                <a:schemeClr val="tx1"/>
              </a:solidFill>
              <a:effectLst/>
              <a:latin typeface="+mn-lt"/>
              <a:ea typeface="+mn-ea"/>
              <a:cs typeface="+mn-cs"/>
            </a:endParaRPr>
          </a:p>
          <a:p>
            <a:endParaRPr lang="en-US" dirty="0"/>
          </a:p>
        </p:txBody>
      </p:sp>
      <p:sp>
        <p:nvSpPr>
          <p:cNvPr id="4" name="Slide Number Placeholder 3">
            <a:extLst>
              <a:ext uri="{FF2B5EF4-FFF2-40B4-BE49-F238E27FC236}">
                <a16:creationId xmlns:a16="http://schemas.microsoft.com/office/drawing/2014/main" id="{5F3DE8BF-00C7-6492-E864-92B0C16F39F4}"/>
              </a:ext>
            </a:extLst>
          </p:cNvPr>
          <p:cNvSpPr>
            <a:spLocks noGrp="1"/>
          </p:cNvSpPr>
          <p:nvPr>
            <p:ph type="sldNum" sz="quarter" idx="5"/>
          </p:nvPr>
        </p:nvSpPr>
        <p:spPr/>
        <p:txBody>
          <a:bodyPr/>
          <a:lstStyle/>
          <a:p>
            <a:fld id="{D9CEC1A6-E47E-DF40-AB98-F2DD289AC486}" type="slidenum">
              <a:rPr lang="en-NL" smtClean="0"/>
              <a:t>5</a:t>
            </a:fld>
            <a:endParaRPr lang="en-NL"/>
          </a:p>
        </p:txBody>
      </p:sp>
    </p:spTree>
    <p:extLst>
      <p:ext uri="{BB962C8B-B14F-4D97-AF65-F5344CB8AC3E}">
        <p14:creationId xmlns:p14="http://schemas.microsoft.com/office/powerpoint/2010/main" val="37840645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One way to address the first challenge is to preserve the multiway structure of the data.</a:t>
            </a:r>
          </a:p>
          <a:p>
            <a:r>
              <a:rPr lang="en-US" sz="1200" b="0" i="0" kern="1200" dirty="0">
                <a:solidFill>
                  <a:schemeClr val="tx1"/>
                </a:solidFill>
                <a:effectLst/>
                <a:latin typeface="+mn-lt"/>
                <a:ea typeface="+mn-ea"/>
                <a:cs typeface="+mn-cs"/>
              </a:rPr>
              <a:t>Many biomedical datasets are inherently multidimensional.</a:t>
            </a:r>
          </a:p>
          <a:p>
            <a:r>
              <a:rPr lang="en-US" sz="1200" b="0" i="0" kern="1200" dirty="0">
                <a:solidFill>
                  <a:schemeClr val="tx1"/>
                </a:solidFill>
                <a:effectLst/>
                <a:latin typeface="+mn-lt"/>
                <a:ea typeface="+mn-ea"/>
                <a:cs typeface="+mn-cs"/>
              </a:rPr>
              <a:t>Take fMRI as an example. Every dataset has three spatial dimensions, and for each voxel we acquire a time series. So inherently, it is a four-dimensional dataset.</a:t>
            </a:r>
          </a:p>
          <a:p>
            <a:r>
              <a:rPr lang="en-US" sz="1200" b="0" i="0" kern="1200" dirty="0">
                <a:solidFill>
                  <a:schemeClr val="tx1"/>
                </a:solidFill>
                <a:effectLst/>
                <a:latin typeface="+mn-lt"/>
                <a:ea typeface="+mn-ea"/>
                <a:cs typeface="+mn-cs"/>
              </a:rPr>
              <a:t>Tensor decompositions operate directly on these multiway representations.</a:t>
            </a:r>
          </a:p>
          <a:p>
            <a:r>
              <a:rPr lang="en-US" sz="1200" b="0" i="0" kern="1200" dirty="0">
                <a:solidFill>
                  <a:schemeClr val="tx1"/>
                </a:solidFill>
                <a:effectLst/>
                <a:latin typeface="+mn-lt"/>
                <a:ea typeface="+mn-ea"/>
                <a:cs typeface="+mn-cs"/>
              </a:rPr>
              <a:t>Instead of working with millions of individual data points, they approximate a large tensor as a combination of much smaller tensors or factor matrices, resulting in a very compact representation.</a:t>
            </a:r>
          </a:p>
          <a:p>
            <a:r>
              <a:rPr lang="en-US" sz="1200" b="0" i="0" kern="1200" dirty="0">
                <a:solidFill>
                  <a:schemeClr val="tx1"/>
                </a:solidFill>
                <a:effectLst/>
                <a:latin typeface="+mn-lt"/>
                <a:ea typeface="+mn-ea"/>
                <a:cs typeface="+mn-cs"/>
              </a:rPr>
              <a:t>An important advantage is that they preserve the underlying multiway structure of the data.</a:t>
            </a:r>
          </a:p>
          <a:p>
            <a:r>
              <a:rPr lang="en-US" sz="1200" b="0" i="0" kern="1200" dirty="0">
                <a:solidFill>
                  <a:schemeClr val="tx1"/>
                </a:solidFill>
                <a:effectLst/>
                <a:latin typeface="+mn-lt"/>
                <a:ea typeface="+mn-ea"/>
                <a:cs typeface="+mn-cs"/>
              </a:rPr>
              <a:t>If we first unfold the tensor into a matrix, some of that structural information is obscured before we even start the analysis.</a:t>
            </a:r>
          </a:p>
          <a:p>
            <a:r>
              <a:rPr lang="en-US" sz="1200" b="0" i="0" kern="1200" dirty="0">
                <a:solidFill>
                  <a:schemeClr val="tx1"/>
                </a:solidFill>
                <a:effectLst/>
                <a:latin typeface="+mn-lt"/>
                <a:ea typeface="+mn-ea"/>
                <a:cs typeface="+mn-cs"/>
              </a:rPr>
              <a:t>So, tensors provide both an efficient representation and a way to retain the structure that is already present in the data.</a:t>
            </a:r>
          </a:p>
          <a:p>
            <a:endParaRPr lang="en-US" dirty="0"/>
          </a:p>
        </p:txBody>
      </p:sp>
      <p:sp>
        <p:nvSpPr>
          <p:cNvPr id="4" name="Slide Number Placeholder 3"/>
          <p:cNvSpPr>
            <a:spLocks noGrp="1"/>
          </p:cNvSpPr>
          <p:nvPr>
            <p:ph type="sldNum" sz="quarter" idx="5"/>
          </p:nvPr>
        </p:nvSpPr>
        <p:spPr/>
        <p:txBody>
          <a:bodyPr/>
          <a:lstStyle/>
          <a:p>
            <a:fld id="{D9CEC1A6-E47E-DF40-AB98-F2DD289AC486}" type="slidenum">
              <a:rPr lang="en-NL" smtClean="0"/>
              <a:t>6</a:t>
            </a:fld>
            <a:endParaRPr lang="en-NL"/>
          </a:p>
        </p:txBody>
      </p:sp>
    </p:spTree>
    <p:extLst>
      <p:ext uri="{BB962C8B-B14F-4D97-AF65-F5344CB8AC3E}">
        <p14:creationId xmlns:p14="http://schemas.microsoft.com/office/powerpoint/2010/main" val="15710242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4A821F-6709-BC3D-C539-69BE603273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C869FD-7B3D-22E5-1555-6C24C86D05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830468-21C2-46FE-587E-9DAF32CF7231}"/>
              </a:ext>
            </a:extLst>
          </p:cNvPr>
          <p:cNvSpPr>
            <a:spLocks noGrp="1"/>
          </p:cNvSpPr>
          <p:nvPr>
            <p:ph type="body" idx="1"/>
          </p:nvPr>
        </p:nvSpPr>
        <p:spPr/>
        <p:txBody>
          <a:bodyPr/>
          <a:lstStyle/>
          <a:p>
            <a:r>
              <a:rPr lang="en-US" sz="1200" b="0" i="0" kern="1200" dirty="0">
                <a:solidFill>
                  <a:schemeClr val="tx1"/>
                </a:solidFill>
                <a:effectLst/>
                <a:latin typeface="+mn-lt"/>
                <a:ea typeface="+mn-ea"/>
                <a:cs typeface="+mn-cs"/>
              </a:rPr>
              <a:t>So this addresses the first challenge: how to handle these extremely large datasets.</a:t>
            </a:r>
          </a:p>
          <a:p>
            <a:r>
              <a:rPr lang="en-US" sz="1200" b="0" i="0" kern="1200" dirty="0">
                <a:solidFill>
                  <a:schemeClr val="tx1"/>
                </a:solidFill>
                <a:effectLst/>
                <a:latin typeface="+mn-lt"/>
                <a:ea typeface="+mn-ea"/>
                <a:cs typeface="+mn-cs"/>
              </a:rPr>
              <a:t>But the data are still mixtures of many underlying brain processes.</a:t>
            </a:r>
          </a:p>
          <a:p>
            <a:r>
              <a:rPr lang="en-US" sz="1200" b="0" i="0" kern="1200" dirty="0">
                <a:solidFill>
                  <a:schemeClr val="tx1"/>
                </a:solidFill>
                <a:effectLst/>
                <a:latin typeface="+mn-lt"/>
                <a:ea typeface="+mn-ea"/>
                <a:cs typeface="+mn-cs"/>
              </a:rPr>
              <a:t>So the next question is:</a:t>
            </a:r>
          </a:p>
          <a:p>
            <a:r>
              <a:rPr lang="en-US" sz="1200" b="0" i="0" kern="1200" dirty="0">
                <a:solidFill>
                  <a:schemeClr val="tx1"/>
                </a:solidFill>
                <a:effectLst/>
                <a:latin typeface="+mn-lt"/>
                <a:ea typeface="+mn-ea"/>
                <a:cs typeface="+mn-cs"/>
              </a:rPr>
              <a:t>How do we separate those latent sources?</a:t>
            </a:r>
          </a:p>
          <a:p>
            <a:endParaRPr lang="en-US" dirty="0"/>
          </a:p>
        </p:txBody>
      </p:sp>
      <p:sp>
        <p:nvSpPr>
          <p:cNvPr id="4" name="Slide Number Placeholder 3">
            <a:extLst>
              <a:ext uri="{FF2B5EF4-FFF2-40B4-BE49-F238E27FC236}">
                <a16:creationId xmlns:a16="http://schemas.microsoft.com/office/drawing/2014/main" id="{9BBA32A8-4F85-435B-C390-28534001B68D}"/>
              </a:ext>
            </a:extLst>
          </p:cNvPr>
          <p:cNvSpPr>
            <a:spLocks noGrp="1"/>
          </p:cNvSpPr>
          <p:nvPr>
            <p:ph type="sldNum" sz="quarter" idx="5"/>
          </p:nvPr>
        </p:nvSpPr>
        <p:spPr/>
        <p:txBody>
          <a:bodyPr/>
          <a:lstStyle/>
          <a:p>
            <a:fld id="{D9CEC1A6-E47E-DF40-AB98-F2DD289AC486}" type="slidenum">
              <a:rPr lang="en-NL" smtClean="0"/>
              <a:t>7</a:t>
            </a:fld>
            <a:endParaRPr lang="en-NL"/>
          </a:p>
        </p:txBody>
      </p:sp>
    </p:spTree>
    <p:extLst>
      <p:ext uri="{BB962C8B-B14F-4D97-AF65-F5344CB8AC3E}">
        <p14:creationId xmlns:p14="http://schemas.microsoft.com/office/powerpoint/2010/main" val="22596652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As I mentioned earlier, neither EEG nor fMRI measures the underlying neural sources directly.</a:t>
            </a:r>
          </a:p>
          <a:p>
            <a:r>
              <a:rPr lang="en-US" sz="1200" b="0" i="0" kern="1200" dirty="0">
                <a:solidFill>
                  <a:schemeClr val="tx1"/>
                </a:solidFill>
                <a:effectLst/>
                <a:latin typeface="+mn-lt"/>
                <a:ea typeface="+mn-ea"/>
                <a:cs typeface="+mn-cs"/>
              </a:rPr>
              <a:t>Instead, each observation is a mixture of multiple underlying brain processes.</a:t>
            </a:r>
          </a:p>
          <a:p>
            <a:r>
              <a:rPr lang="en-US" sz="1200" b="0" i="0" kern="1200" dirty="0">
                <a:solidFill>
                  <a:schemeClr val="tx1"/>
                </a:solidFill>
                <a:effectLst/>
                <a:latin typeface="+mn-lt"/>
                <a:ea typeface="+mn-ea"/>
                <a:cs typeface="+mn-cs"/>
              </a:rPr>
              <a:t>The standard blind source separation model assumes that this mixing is linear.</a:t>
            </a:r>
          </a:p>
          <a:p>
            <a:r>
              <a:rPr lang="en-US" sz="1200" b="0" i="0" kern="1200" dirty="0">
                <a:solidFill>
                  <a:schemeClr val="tx1"/>
                </a:solidFill>
                <a:effectLst/>
                <a:latin typeface="+mn-lt"/>
                <a:ea typeface="+mn-ea"/>
                <a:cs typeface="+mn-cs"/>
              </a:rPr>
              <a:t>Under that assumption, we can write the observations </a:t>
            </a:r>
            <a:r>
              <a:rPr lang="en-US" sz="1200" b="1" i="0" kern="1200" dirty="0">
                <a:solidFill>
                  <a:schemeClr val="tx1"/>
                </a:solidFill>
                <a:effectLst/>
                <a:latin typeface="+mn-lt"/>
                <a:ea typeface="+mn-ea"/>
                <a:cs typeface="+mn-cs"/>
              </a:rPr>
              <a:t>X</a:t>
            </a:r>
            <a:r>
              <a:rPr lang="en-US" sz="1200" b="0" i="0" kern="1200" dirty="0">
                <a:solidFill>
                  <a:schemeClr val="tx1"/>
                </a:solidFill>
                <a:effectLst/>
                <a:latin typeface="+mn-lt"/>
                <a:ea typeface="+mn-ea"/>
                <a:cs typeface="+mn-cs"/>
              </a:rPr>
              <a:t> as the product of a mixing matrix </a:t>
            </a:r>
            <a:r>
              <a:rPr lang="en-US" sz="1200" b="1" i="0" kern="1200" dirty="0">
                <a:solidFill>
                  <a:schemeClr val="tx1"/>
                </a:solidFill>
                <a:effectLst/>
                <a:latin typeface="+mn-lt"/>
                <a:ea typeface="+mn-ea"/>
                <a:cs typeface="+mn-cs"/>
              </a:rPr>
              <a:t>A</a:t>
            </a:r>
            <a:r>
              <a:rPr lang="en-US" sz="1200" b="0" i="0" kern="1200" dirty="0">
                <a:solidFill>
                  <a:schemeClr val="tx1"/>
                </a:solidFill>
                <a:effectLst/>
                <a:latin typeface="+mn-lt"/>
                <a:ea typeface="+mn-ea"/>
                <a:cs typeface="+mn-cs"/>
              </a:rPr>
              <a:t> and a source matrix </a:t>
            </a:r>
            <a:r>
              <a:rPr lang="en-US" sz="1200" b="1" i="0" kern="1200" dirty="0">
                <a:solidFill>
                  <a:schemeClr val="tx1"/>
                </a:solidFill>
                <a:effectLst/>
                <a:latin typeface="+mn-lt"/>
                <a:ea typeface="+mn-ea"/>
                <a:cs typeface="+mn-cs"/>
              </a:rPr>
              <a:t>S</a:t>
            </a:r>
            <a:r>
              <a:rPr lang="en-US" sz="1200" b="0" i="0" kern="1200" dirty="0">
                <a:solidFill>
                  <a:schemeClr val="tx1"/>
                </a:solidFill>
                <a:effectLst/>
                <a:latin typeface="+mn-lt"/>
                <a:ea typeface="+mn-ea"/>
                <a:cs typeface="+mn-cs"/>
              </a:rPr>
              <a:t>.</a:t>
            </a:r>
          </a:p>
          <a:p>
            <a:r>
              <a:rPr lang="en-US" sz="1200" b="0" i="0" kern="1200" dirty="0">
                <a:solidFill>
                  <a:schemeClr val="tx1"/>
                </a:solidFill>
                <a:effectLst/>
                <a:latin typeface="+mn-lt"/>
                <a:ea typeface="+mn-ea"/>
                <a:cs typeface="+mn-cs"/>
              </a:rPr>
              <a:t>The goal of blind source separation is remarkably ambitious.</a:t>
            </a:r>
          </a:p>
          <a:p>
            <a:r>
              <a:rPr lang="en-US" sz="1200" b="0" i="0" kern="1200" dirty="0">
                <a:solidFill>
                  <a:schemeClr val="tx1"/>
                </a:solidFill>
                <a:effectLst/>
                <a:latin typeface="+mn-lt"/>
                <a:ea typeface="+mn-ea"/>
                <a:cs typeface="+mn-cs"/>
              </a:rPr>
              <a:t>We observe only </a:t>
            </a:r>
            <a:r>
              <a:rPr lang="en-US" sz="1200" b="1" i="0" kern="1200" dirty="0">
                <a:solidFill>
                  <a:schemeClr val="tx1"/>
                </a:solidFill>
                <a:effectLst/>
                <a:latin typeface="+mn-lt"/>
                <a:ea typeface="+mn-ea"/>
                <a:cs typeface="+mn-cs"/>
              </a:rPr>
              <a:t>X</a:t>
            </a:r>
            <a:r>
              <a:rPr lang="en-US" sz="1200" b="0" i="0" kern="1200" dirty="0">
                <a:solidFill>
                  <a:schemeClr val="tx1"/>
                </a:solidFill>
                <a:effectLst/>
                <a:latin typeface="+mn-lt"/>
                <a:ea typeface="+mn-ea"/>
                <a:cs typeface="+mn-cs"/>
              </a:rPr>
              <a:t>, and from that alone we want to recover both the unknown sources and the unknown mixing process.</a:t>
            </a:r>
          </a:p>
          <a:p>
            <a:r>
              <a:rPr lang="en-US" sz="1200" b="0" i="0" kern="1200" dirty="0">
                <a:solidFill>
                  <a:schemeClr val="tx1"/>
                </a:solidFill>
                <a:effectLst/>
                <a:latin typeface="+mn-lt"/>
                <a:ea typeface="+mn-ea"/>
                <a:cs typeface="+mn-cs"/>
              </a:rPr>
              <a:t>The problem, however, is that ordinary matrix factorizations are generally </a:t>
            </a:r>
            <a:r>
              <a:rPr lang="en-US" sz="1200" b="1" i="0" kern="1200" dirty="0">
                <a:solidFill>
                  <a:schemeClr val="tx1"/>
                </a:solidFill>
                <a:effectLst/>
                <a:latin typeface="+mn-lt"/>
                <a:ea typeface="+mn-ea"/>
                <a:cs typeface="+mn-cs"/>
              </a:rPr>
              <a:t>n</a:t>
            </a:r>
            <a:r>
              <a:rPr lang="en-US" sz="1200" b="0" i="0" kern="1200" dirty="0">
                <a:solidFill>
                  <a:schemeClr val="tx1"/>
                </a:solidFill>
                <a:effectLst/>
                <a:latin typeface="+mn-lt"/>
                <a:ea typeface="+mn-ea"/>
                <a:cs typeface="+mn-cs"/>
              </a:rPr>
              <a:t>ot unique.</a:t>
            </a:r>
          </a:p>
          <a:p>
            <a:r>
              <a:rPr lang="en-US" sz="1200" b="0" i="0" kern="1200" dirty="0">
                <a:solidFill>
                  <a:schemeClr val="tx1"/>
                </a:solidFill>
                <a:effectLst/>
                <a:latin typeface="+mn-lt"/>
                <a:ea typeface="+mn-ea"/>
                <a:cs typeface="+mn-cs"/>
              </a:rPr>
              <a:t>There are infinitely many pairs of matrices that reproduce exactly the same observations.</a:t>
            </a:r>
          </a:p>
          <a:p>
            <a:r>
              <a:rPr lang="en-US" sz="1200" b="0" i="0" kern="1200" dirty="0">
                <a:solidFill>
                  <a:schemeClr val="tx1"/>
                </a:solidFill>
                <a:effectLst/>
                <a:latin typeface="+mn-lt"/>
                <a:ea typeface="+mn-ea"/>
                <a:cs typeface="+mn-cs"/>
              </a:rPr>
              <a:t>Tensor decompositions fundamentally change this picture.</a:t>
            </a:r>
          </a:p>
          <a:p>
            <a:r>
              <a:rPr lang="en-US" sz="1200" b="0" i="0" kern="1200" dirty="0">
                <a:solidFill>
                  <a:schemeClr val="tx1"/>
                </a:solidFill>
                <a:effectLst/>
                <a:latin typeface="+mn-lt"/>
                <a:ea typeface="+mn-ea"/>
                <a:cs typeface="+mn-cs"/>
              </a:rPr>
              <a:t>Under relatively mild conditions, they are unique.</a:t>
            </a:r>
          </a:p>
          <a:p>
            <a:r>
              <a:rPr lang="en-US" sz="1200" b="0" i="0" kern="1200" dirty="0">
                <a:solidFill>
                  <a:schemeClr val="tx1"/>
                </a:solidFill>
                <a:effectLst/>
                <a:latin typeface="+mn-lt"/>
                <a:ea typeface="+mn-ea"/>
                <a:cs typeface="+mn-cs"/>
              </a:rPr>
              <a:t>That means the recovered factors correspond to the underlying latent processes and therefore become directly interpretable.</a:t>
            </a:r>
          </a:p>
          <a:p>
            <a:endParaRPr lang="en-US" dirty="0"/>
          </a:p>
        </p:txBody>
      </p:sp>
      <p:sp>
        <p:nvSpPr>
          <p:cNvPr id="4" name="Slide Number Placeholder 3"/>
          <p:cNvSpPr>
            <a:spLocks noGrp="1"/>
          </p:cNvSpPr>
          <p:nvPr>
            <p:ph type="sldNum" sz="quarter" idx="5"/>
          </p:nvPr>
        </p:nvSpPr>
        <p:spPr/>
        <p:txBody>
          <a:bodyPr/>
          <a:lstStyle/>
          <a:p>
            <a:fld id="{D9CEC1A6-E47E-DF40-AB98-F2DD289AC486}" type="slidenum">
              <a:rPr lang="en-NL" smtClean="0"/>
              <a:t>8</a:t>
            </a:fld>
            <a:endParaRPr lang="en-NL"/>
          </a:p>
        </p:txBody>
      </p:sp>
    </p:spTree>
    <p:extLst>
      <p:ext uri="{BB962C8B-B14F-4D97-AF65-F5344CB8AC3E}">
        <p14:creationId xmlns:p14="http://schemas.microsoft.com/office/powerpoint/2010/main" val="7138565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At this point, you may be wondering:</a:t>
            </a:r>
          </a:p>
          <a:p>
            <a:r>
              <a:rPr lang="en-US" sz="1200" b="0" i="0" kern="1200" dirty="0">
                <a:solidFill>
                  <a:schemeClr val="tx1"/>
                </a:solidFill>
                <a:effectLst/>
                <a:latin typeface="+mn-lt"/>
                <a:ea typeface="+mn-ea"/>
                <a:cs typeface="+mn-cs"/>
              </a:rPr>
              <a:t>Do we really need tensor decompositions? What about ICA?</a:t>
            </a:r>
          </a:p>
          <a:p>
            <a:r>
              <a:rPr lang="en-US" sz="1200" b="0" i="0" kern="1200" dirty="0">
                <a:solidFill>
                  <a:schemeClr val="tx1"/>
                </a:solidFill>
                <a:effectLst/>
                <a:latin typeface="+mn-lt"/>
                <a:ea typeface="+mn-ea"/>
                <a:cs typeface="+mn-cs"/>
              </a:rPr>
              <a:t>After all, ICA has been enormously successful in biomedical signal processing.</a:t>
            </a:r>
          </a:p>
          <a:p>
            <a:r>
              <a:rPr lang="en-US" sz="1200" b="0" i="0" kern="1200" dirty="0">
                <a:solidFill>
                  <a:schemeClr val="tx1"/>
                </a:solidFill>
                <a:effectLst/>
                <a:latin typeface="+mn-lt"/>
                <a:ea typeface="+mn-ea"/>
                <a:cs typeface="+mn-cs"/>
              </a:rPr>
              <a:t>In EEG, it has a long-standing tradition.</a:t>
            </a:r>
          </a:p>
          <a:p>
            <a:r>
              <a:rPr lang="en-US" sz="1200" b="0" i="0" kern="1200" dirty="0">
                <a:solidFill>
                  <a:schemeClr val="tx1"/>
                </a:solidFill>
                <a:effectLst/>
                <a:latin typeface="+mn-lt"/>
                <a:ea typeface="+mn-ea"/>
                <a:cs typeface="+mn-cs"/>
              </a:rPr>
              <a:t>The idea is to decompose the recordings into temporally independent sources. In practice, this reliably separates artifacts such as eye blinks or muscle activity from the neural signals of interest.</a:t>
            </a:r>
          </a:p>
          <a:p>
            <a:r>
              <a:rPr lang="en-US" sz="1200" b="0" i="0" kern="1200" dirty="0">
                <a:solidFill>
                  <a:schemeClr val="tx1"/>
                </a:solidFill>
                <a:effectLst/>
                <a:latin typeface="+mn-lt"/>
                <a:ea typeface="+mn-ea"/>
                <a:cs typeface="+mn-cs"/>
              </a:rPr>
              <a:t>Today, ICA-based artifact removal is part of virtually every standard EEG processing pipeline.</a:t>
            </a:r>
          </a:p>
          <a:p>
            <a:r>
              <a:rPr lang="en-US" sz="1200" b="0" i="0" kern="1200" dirty="0">
                <a:solidFill>
                  <a:schemeClr val="tx1"/>
                </a:solidFill>
                <a:effectLst/>
                <a:latin typeface="+mn-lt"/>
                <a:ea typeface="+mn-ea"/>
                <a:cs typeface="+mn-cs"/>
              </a:rPr>
              <a:t>Interestingly, ICA is also extremely popular in fMRI, but it is used in a rather different way.</a:t>
            </a:r>
          </a:p>
          <a:p>
            <a:r>
              <a:rPr lang="en-US" sz="1200" b="0" i="0" kern="1200" dirty="0">
                <a:solidFill>
                  <a:schemeClr val="tx1"/>
                </a:solidFill>
                <a:effectLst/>
                <a:latin typeface="+mn-lt"/>
                <a:ea typeface="+mn-ea"/>
                <a:cs typeface="+mn-cs"/>
              </a:rPr>
              <a:t>Because an fMRI dataset contains far more voxels than time samples, the statistical problem is quite different from EEG.</a:t>
            </a:r>
          </a:p>
          <a:p>
            <a:r>
              <a:rPr lang="en-US" sz="1200" b="0" i="0" kern="1200" dirty="0">
                <a:solidFill>
                  <a:schemeClr val="tx1"/>
                </a:solidFill>
                <a:effectLst/>
                <a:latin typeface="+mn-lt"/>
                <a:ea typeface="+mn-ea"/>
                <a:cs typeface="+mn-cs"/>
              </a:rPr>
              <a:t>Instead of searching for temporally independent sources, ICA identifies </a:t>
            </a:r>
            <a:r>
              <a:rPr lang="en-US" sz="1200" b="1" i="0" kern="1200" dirty="0">
                <a:solidFill>
                  <a:schemeClr val="tx1"/>
                </a:solidFill>
                <a:effectLst/>
                <a:latin typeface="+mn-lt"/>
                <a:ea typeface="+mn-ea"/>
                <a:cs typeface="+mn-cs"/>
              </a:rPr>
              <a:t>spatially independent patterns of brain activity</a:t>
            </a:r>
            <a:r>
              <a:rPr lang="en-US" sz="1200" b="0" i="0" kern="1200" dirty="0">
                <a:solidFill>
                  <a:schemeClr val="tx1"/>
                </a:solidFill>
                <a:effectLst/>
                <a:latin typeface="+mn-lt"/>
                <a:ea typeface="+mn-ea"/>
                <a:cs typeface="+mn-cs"/>
              </a:rPr>
              <a:t>.</a:t>
            </a:r>
          </a:p>
          <a:p>
            <a:r>
              <a:rPr lang="en-US" sz="1200" b="0" i="0" kern="1200" dirty="0">
                <a:solidFill>
                  <a:schemeClr val="tx1"/>
                </a:solidFill>
                <a:effectLst/>
                <a:latin typeface="+mn-lt"/>
                <a:ea typeface="+mn-ea"/>
                <a:cs typeface="+mn-cs"/>
              </a:rPr>
              <a:t>These spatial components often correspond to meaningful functional brain networks, and this has been demonstrated in countless studies.</a:t>
            </a:r>
          </a:p>
          <a:p>
            <a:r>
              <a:rPr lang="en-US" sz="1200" b="0" i="0" kern="1200" dirty="0">
                <a:solidFill>
                  <a:schemeClr val="tx1"/>
                </a:solidFill>
                <a:effectLst/>
                <a:latin typeface="+mn-lt"/>
                <a:ea typeface="+mn-ea"/>
                <a:cs typeface="+mn-cs"/>
              </a:rPr>
              <a:t>So ICA has undoubtedly been one of the major success stories of blind source separation in neuroimaging.</a:t>
            </a:r>
          </a:p>
          <a:p>
            <a:r>
              <a:rPr lang="en-US" sz="1200" b="0" i="0" kern="1200" dirty="0">
                <a:solidFill>
                  <a:schemeClr val="tx1"/>
                </a:solidFill>
                <a:effectLst/>
                <a:latin typeface="+mn-lt"/>
                <a:ea typeface="+mn-ea"/>
                <a:cs typeface="+mn-cs"/>
              </a:rPr>
              <a:t>The question, then, is not whether ICA works.</a:t>
            </a:r>
          </a:p>
          <a:p>
            <a:r>
              <a:rPr lang="en-US" sz="1200" b="0" i="0" kern="1200" dirty="0">
                <a:solidFill>
                  <a:schemeClr val="tx1"/>
                </a:solidFill>
                <a:effectLst/>
                <a:latin typeface="+mn-lt"/>
                <a:ea typeface="+mn-ea"/>
                <a:cs typeface="+mn-cs"/>
              </a:rPr>
              <a:t>The question is whether it is sufficient for the problems we ultimately want to solve.</a:t>
            </a:r>
          </a:p>
          <a:p>
            <a:endParaRPr lang="en-US" dirty="0"/>
          </a:p>
        </p:txBody>
      </p:sp>
      <p:sp>
        <p:nvSpPr>
          <p:cNvPr id="4" name="Slide Number Placeholder 3"/>
          <p:cNvSpPr>
            <a:spLocks noGrp="1"/>
          </p:cNvSpPr>
          <p:nvPr>
            <p:ph type="sldNum" sz="quarter" idx="5"/>
          </p:nvPr>
        </p:nvSpPr>
        <p:spPr/>
        <p:txBody>
          <a:bodyPr/>
          <a:lstStyle/>
          <a:p>
            <a:fld id="{D9CEC1A6-E47E-DF40-AB98-F2DD289AC486}" type="slidenum">
              <a:rPr lang="en-NL" smtClean="0"/>
              <a:t>9</a:t>
            </a:fld>
            <a:endParaRPr lang="en-NL"/>
          </a:p>
        </p:txBody>
      </p:sp>
    </p:spTree>
    <p:extLst>
      <p:ext uri="{BB962C8B-B14F-4D97-AF65-F5344CB8AC3E}">
        <p14:creationId xmlns:p14="http://schemas.microsoft.com/office/powerpoint/2010/main" val="212176281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1.sv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2.sv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3.sv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3.sv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3.sv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3.sv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3.sv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4.sv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5.sv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7.sv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3.sv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3.sv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3.sv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17.svg"/><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3.svg"/><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4.svg"/><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4.sv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4.svg"/><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4.svg"/><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4.svg"/><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_1_Staalblauw">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ADFC02-B531-DD56-F496-10872B596C78}"/>
              </a:ext>
            </a:extLst>
          </p:cNvPr>
          <p:cNvSpPr>
            <a:spLocks noGrp="1"/>
          </p:cNvSpPr>
          <p:nvPr>
            <p:ph type="title" hasCustomPrompt="1"/>
          </p:nvPr>
        </p:nvSpPr>
        <p:spPr>
          <a:xfrm>
            <a:off x="506413" y="505606"/>
            <a:ext cx="10161587" cy="2694794"/>
          </a:xfrm>
          <a:prstGeom prst="rect">
            <a:avLst/>
          </a:prstGeom>
        </p:spPr>
        <p:txBody>
          <a:bodyPr/>
          <a:lstStyle>
            <a:lvl1pPr>
              <a:lnSpc>
                <a:spcPct val="80000"/>
              </a:lnSpc>
              <a:defRPr sz="8000">
                <a:solidFill>
                  <a:schemeClr val="tx2"/>
                </a:solidFill>
                <a:latin typeface="Aptos" panose="020B0004020202020204" pitchFamily="34" charset="0"/>
              </a:defRPr>
            </a:lvl1pPr>
          </a:lstStyle>
          <a:p>
            <a:r>
              <a:rPr lang="en-NL" dirty="0"/>
              <a:t>[Cover title]</a:t>
            </a:r>
          </a:p>
        </p:txBody>
      </p:sp>
      <p:sp>
        <p:nvSpPr>
          <p:cNvPr id="11" name="Text Placeholder 10">
            <a:extLst>
              <a:ext uri="{FF2B5EF4-FFF2-40B4-BE49-F238E27FC236}">
                <a16:creationId xmlns:a16="http://schemas.microsoft.com/office/drawing/2014/main" id="{12E230F8-A8CD-709B-9C40-73DCA007C26E}"/>
              </a:ext>
            </a:extLst>
          </p:cNvPr>
          <p:cNvSpPr>
            <a:spLocks noGrp="1"/>
          </p:cNvSpPr>
          <p:nvPr>
            <p:ph type="body" sz="quarter" idx="14" hasCustomPrompt="1"/>
          </p:nvPr>
        </p:nvSpPr>
        <p:spPr>
          <a:xfrm>
            <a:off x="4062413" y="6073002"/>
            <a:ext cx="3557587" cy="276999"/>
          </a:xfrm>
          <a:prstGeom prst="rect">
            <a:avLst/>
          </a:prstGeom>
        </p:spPr>
        <p:txBody>
          <a:bodyPr wrap="square" lIns="0" tIns="0" rIns="0" bIns="0" anchor="b">
            <a:spAutoFit/>
          </a:bodyPr>
          <a:lstStyle>
            <a:lvl1pPr indent="-270000">
              <a:buFont typeface="Arial" panose="020B0604020202020204" pitchFamily="34" charset="0"/>
              <a:buNone/>
              <a:defRPr sz="1800">
                <a:solidFill>
                  <a:schemeClr val="tx2"/>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dirty="0"/>
              <a:t>[Optional text]</a:t>
            </a:r>
            <a:endParaRPr lang="en-NL" dirty="0"/>
          </a:p>
        </p:txBody>
      </p:sp>
      <p:sp>
        <p:nvSpPr>
          <p:cNvPr id="3" name="Text Placeholder 4">
            <a:extLst>
              <a:ext uri="{FF2B5EF4-FFF2-40B4-BE49-F238E27FC236}">
                <a16:creationId xmlns:a16="http://schemas.microsoft.com/office/drawing/2014/main" id="{54EBCFC3-C677-937E-C6E0-B70538F61D9A}"/>
              </a:ext>
            </a:extLst>
          </p:cNvPr>
          <p:cNvSpPr>
            <a:spLocks noGrp="1"/>
          </p:cNvSpPr>
          <p:nvPr>
            <p:ph type="body" sz="quarter" idx="16" hasCustomPrompt="1"/>
          </p:nvPr>
        </p:nvSpPr>
        <p:spPr>
          <a:xfrm>
            <a:off x="506412" y="3715774"/>
            <a:ext cx="10161588" cy="1066800"/>
          </a:xfrm>
          <a:prstGeom prst="rect">
            <a:avLst/>
          </a:prstGeom>
        </p:spPr>
        <p:txBody>
          <a:bodyPr lIns="0" tIns="0" rIns="0" bIns="0"/>
          <a:lstStyle>
            <a:lvl1pPr>
              <a:buFont typeface="Arial" panose="020B0604020202020204" pitchFamily="34" charset="0"/>
              <a:buNone/>
              <a:defRPr sz="2800">
                <a:solidFill>
                  <a:schemeClr val="tx2"/>
                </a:solidFill>
              </a:defRPr>
            </a:lvl1pPr>
          </a:lstStyle>
          <a:p>
            <a:pPr lvl="0"/>
            <a:r>
              <a:rPr lang="en-GB" dirty="0"/>
              <a:t>[Subtitle, date or author]</a:t>
            </a:r>
            <a:endParaRPr lang="en-NL" dirty="0"/>
          </a:p>
        </p:txBody>
      </p:sp>
      <p:pic>
        <p:nvPicPr>
          <p:cNvPr id="5" name="Graphic 4">
            <a:extLst>
              <a:ext uri="{FF2B5EF4-FFF2-40B4-BE49-F238E27FC236}">
                <a16:creationId xmlns:a16="http://schemas.microsoft.com/office/drawing/2014/main" id="{8648C193-F9ED-E62B-C0F7-8FC3A2AF00A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06413" y="6086115"/>
            <a:ext cx="2540000" cy="381000"/>
          </a:xfrm>
          <a:prstGeom prst="rect">
            <a:avLst/>
          </a:prstGeom>
        </p:spPr>
      </p:pic>
    </p:spTree>
    <p:extLst>
      <p:ext uri="{BB962C8B-B14F-4D97-AF65-F5344CB8AC3E}">
        <p14:creationId xmlns:p14="http://schemas.microsoft.com/office/powerpoint/2010/main" val="6929030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ver_3_Aardebruin">
    <p:bg>
      <p:bgPr>
        <a:solidFill>
          <a:schemeClr val="accent3"/>
        </a:solidFill>
        <a:effectLst/>
      </p:bgPr>
    </p:bg>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25FFACBB-5FB3-008D-0C28-26B5AA850F15}"/>
              </a:ext>
            </a:extLst>
          </p:cNvPr>
          <p:cNvSpPr>
            <a:spLocks noGrp="1"/>
          </p:cNvSpPr>
          <p:nvPr>
            <p:ph type="pic" sz="quarter" idx="15"/>
          </p:nvPr>
        </p:nvSpPr>
        <p:spPr>
          <a:xfrm>
            <a:off x="6248585" y="1489288"/>
            <a:ext cx="7099380" cy="3681785"/>
          </a:xfrm>
          <a:custGeom>
            <a:avLst/>
            <a:gdLst>
              <a:gd name="csX0" fmla="*/ 2151781 w 7099380"/>
              <a:gd name="csY0" fmla="*/ 1623 h 3681785"/>
              <a:gd name="csX1" fmla="*/ 3241693 w 7099380"/>
              <a:gd name="csY1" fmla="*/ 169633 h 3681785"/>
              <a:gd name="csX2" fmla="*/ 4519782 w 7099380"/>
              <a:gd name="csY2" fmla="*/ 488317 h 3681785"/>
              <a:gd name="csX3" fmla="*/ 5197149 w 7099380"/>
              <a:gd name="csY3" fmla="*/ 868577 h 3681785"/>
              <a:gd name="csX4" fmla="*/ 5702510 w 7099380"/>
              <a:gd name="csY4" fmla="*/ 1267309 h 3681785"/>
              <a:gd name="csX5" fmla="*/ 6331239 w 7099380"/>
              <a:gd name="csY5" fmla="*/ 1729942 h 3681785"/>
              <a:gd name="csX6" fmla="*/ 6902588 w 7099380"/>
              <a:gd name="csY6" fmla="*/ 2088720 h 3681785"/>
              <a:gd name="csX7" fmla="*/ 7091535 w 7099380"/>
              <a:gd name="csY7" fmla="*/ 2331462 h 3681785"/>
              <a:gd name="csX8" fmla="*/ 7079376 w 7099380"/>
              <a:gd name="csY8" fmla="*/ 2572972 h 3681785"/>
              <a:gd name="csX9" fmla="*/ 6874307 w 7099380"/>
              <a:gd name="csY9" fmla="*/ 2810651 h 3681785"/>
              <a:gd name="csX10" fmla="*/ 6593415 w 7099380"/>
              <a:gd name="csY10" fmla="*/ 2974715 h 3681785"/>
              <a:gd name="csX11" fmla="*/ 6001710 w 7099380"/>
              <a:gd name="csY11" fmla="*/ 3147125 h 3681785"/>
              <a:gd name="csX12" fmla="*/ 5259994 w 7099380"/>
              <a:gd name="csY12" fmla="*/ 3276842 h 3681785"/>
              <a:gd name="csX13" fmla="*/ 4669109 w 7099380"/>
              <a:gd name="csY13" fmla="*/ 3363458 h 3681785"/>
              <a:gd name="csX14" fmla="*/ 4059370 w 7099380"/>
              <a:gd name="csY14" fmla="*/ 3457873 h 3681785"/>
              <a:gd name="csX15" fmla="*/ 3560840 w 7099380"/>
              <a:gd name="csY15" fmla="*/ 3525332 h 3681785"/>
              <a:gd name="csX16" fmla="*/ 2573890 w 7099380"/>
              <a:gd name="csY16" fmla="*/ 3632336 h 3681785"/>
              <a:gd name="csX17" fmla="*/ 1911415 w 7099380"/>
              <a:gd name="csY17" fmla="*/ 3671880 h 3681785"/>
              <a:gd name="csX18" fmla="*/ 1911688 w 7099380"/>
              <a:gd name="csY18" fmla="*/ 3671607 h 3681785"/>
              <a:gd name="csX19" fmla="*/ 1911005 w 7099380"/>
              <a:gd name="csY19" fmla="*/ 3671607 h 3681785"/>
              <a:gd name="csX20" fmla="*/ 848641 w 7099380"/>
              <a:gd name="csY20" fmla="*/ 3541615 h 3681785"/>
              <a:gd name="csX21" fmla="*/ 525122 w 7099380"/>
              <a:gd name="csY21" fmla="*/ 3381930 h 3681785"/>
              <a:gd name="csX22" fmla="*/ 309944 w 7099380"/>
              <a:gd name="csY22" fmla="*/ 3085276 h 3681785"/>
              <a:gd name="csX23" fmla="*/ 173870 w 7099380"/>
              <a:gd name="csY23" fmla="*/ 2676008 h 3681785"/>
              <a:gd name="csX24" fmla="*/ 135752 w 7099380"/>
              <a:gd name="csY24" fmla="*/ 2456391 h 3681785"/>
              <a:gd name="csX25" fmla="*/ 16756 w 7099380"/>
              <a:gd name="csY25" fmla="*/ 1835030 h 3681785"/>
              <a:gd name="csX26" fmla="*/ 2547 w 7099380"/>
              <a:gd name="csY26" fmla="*/ 1451350 h 3681785"/>
              <a:gd name="csX27" fmla="*/ 83563 w 7099380"/>
              <a:gd name="csY27" fmla="*/ 1014442 h 3681785"/>
              <a:gd name="csX28" fmla="*/ 568294 w 7099380"/>
              <a:gd name="csY28" fmla="*/ 529915 h 3681785"/>
              <a:gd name="csX29" fmla="*/ 1285691 w 7099380"/>
              <a:gd name="csY29" fmla="*/ 176748 h 3681785"/>
              <a:gd name="csX30" fmla="*/ 2071808 w 7099380"/>
              <a:gd name="csY30" fmla="*/ 1738 h 3681785"/>
              <a:gd name="csX31" fmla="*/ 2151781 w 7099380"/>
              <a:gd name="csY31" fmla="*/ 1623 h 368178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Lst>
            <a:rect l="l" t="t" r="r" b="b"/>
            <a:pathLst>
              <a:path w="7099380" h="3681785">
                <a:moveTo>
                  <a:pt x="2151781" y="1623"/>
                </a:moveTo>
                <a:cubicBezTo>
                  <a:pt x="2369595" y="16454"/>
                  <a:pt x="2796753" y="128925"/>
                  <a:pt x="3241693" y="169633"/>
                </a:cubicBezTo>
                <a:cubicBezTo>
                  <a:pt x="3750060" y="215745"/>
                  <a:pt x="4334524" y="446720"/>
                  <a:pt x="4519782" y="488317"/>
                </a:cubicBezTo>
                <a:cubicBezTo>
                  <a:pt x="4705040" y="530188"/>
                  <a:pt x="5073644" y="749533"/>
                  <a:pt x="5197149" y="868577"/>
                </a:cubicBezTo>
                <a:cubicBezTo>
                  <a:pt x="5320791" y="987896"/>
                  <a:pt x="5577638" y="1187262"/>
                  <a:pt x="5702510" y="1267309"/>
                </a:cubicBezTo>
                <a:cubicBezTo>
                  <a:pt x="5827381" y="1347493"/>
                  <a:pt x="6265251" y="1681093"/>
                  <a:pt x="6331239" y="1729942"/>
                </a:cubicBezTo>
                <a:cubicBezTo>
                  <a:pt x="6397500" y="1778518"/>
                  <a:pt x="6824714" y="2051638"/>
                  <a:pt x="6902588" y="2088720"/>
                </a:cubicBezTo>
                <a:cubicBezTo>
                  <a:pt x="6980462" y="2126075"/>
                  <a:pt x="7078146" y="2260445"/>
                  <a:pt x="7091535" y="2331462"/>
                </a:cubicBezTo>
                <a:cubicBezTo>
                  <a:pt x="7104924" y="2402888"/>
                  <a:pt x="7101371" y="2511808"/>
                  <a:pt x="7079376" y="2572972"/>
                </a:cubicBezTo>
                <a:cubicBezTo>
                  <a:pt x="7057380" y="2634274"/>
                  <a:pt x="6939066" y="2765634"/>
                  <a:pt x="6874307" y="2810651"/>
                </a:cubicBezTo>
                <a:cubicBezTo>
                  <a:pt x="6809549" y="2855670"/>
                  <a:pt x="6721019" y="2910129"/>
                  <a:pt x="6593415" y="2974715"/>
                </a:cubicBezTo>
                <a:cubicBezTo>
                  <a:pt x="6465948" y="3039163"/>
                  <a:pt x="6269760" y="3089245"/>
                  <a:pt x="6001710" y="3147125"/>
                </a:cubicBezTo>
                <a:cubicBezTo>
                  <a:pt x="5733932" y="3205005"/>
                  <a:pt x="5361230" y="3257959"/>
                  <a:pt x="5259994" y="3276842"/>
                </a:cubicBezTo>
                <a:cubicBezTo>
                  <a:pt x="5158758" y="3295725"/>
                  <a:pt x="4838519" y="3345670"/>
                  <a:pt x="4669109" y="3363458"/>
                </a:cubicBezTo>
                <a:cubicBezTo>
                  <a:pt x="4499426" y="3381383"/>
                  <a:pt x="4168940" y="3447748"/>
                  <a:pt x="4059370" y="3457873"/>
                </a:cubicBezTo>
                <a:cubicBezTo>
                  <a:pt x="3949799" y="3467862"/>
                  <a:pt x="3717954" y="3516438"/>
                  <a:pt x="3560840" y="3525332"/>
                </a:cubicBezTo>
                <a:cubicBezTo>
                  <a:pt x="3403589" y="3534226"/>
                  <a:pt x="2740567" y="3604284"/>
                  <a:pt x="2573890" y="3632336"/>
                </a:cubicBezTo>
                <a:cubicBezTo>
                  <a:pt x="2407212" y="3660386"/>
                  <a:pt x="2203237" y="3637809"/>
                  <a:pt x="1911415" y="3671880"/>
                </a:cubicBezTo>
                <a:lnTo>
                  <a:pt x="1911688" y="3671607"/>
                </a:lnTo>
                <a:lnTo>
                  <a:pt x="1911005" y="3671607"/>
                </a:lnTo>
                <a:cubicBezTo>
                  <a:pt x="1618773" y="3705815"/>
                  <a:pt x="1099477" y="3651629"/>
                  <a:pt x="848641" y="3541615"/>
                </a:cubicBezTo>
                <a:cubicBezTo>
                  <a:pt x="746721" y="3497008"/>
                  <a:pt x="580180" y="3433517"/>
                  <a:pt x="525122" y="3381930"/>
                </a:cubicBezTo>
                <a:cubicBezTo>
                  <a:pt x="469927" y="3330208"/>
                  <a:pt x="348061" y="3172029"/>
                  <a:pt x="309944" y="3085276"/>
                </a:cubicBezTo>
                <a:cubicBezTo>
                  <a:pt x="271827" y="2998524"/>
                  <a:pt x="190401" y="2726909"/>
                  <a:pt x="173870" y="2676008"/>
                </a:cubicBezTo>
                <a:cubicBezTo>
                  <a:pt x="157475" y="2625106"/>
                  <a:pt x="183433" y="2601571"/>
                  <a:pt x="135752" y="2456391"/>
                </a:cubicBezTo>
                <a:cubicBezTo>
                  <a:pt x="88072" y="2311621"/>
                  <a:pt x="24543" y="1940939"/>
                  <a:pt x="16756" y="1835030"/>
                </a:cubicBezTo>
                <a:cubicBezTo>
                  <a:pt x="8968" y="1729121"/>
                  <a:pt x="13750" y="1603235"/>
                  <a:pt x="2547" y="1451350"/>
                </a:cubicBezTo>
                <a:cubicBezTo>
                  <a:pt x="-8656" y="1299329"/>
                  <a:pt x="16892" y="1162632"/>
                  <a:pt x="83563" y="1014442"/>
                </a:cubicBezTo>
                <a:cubicBezTo>
                  <a:pt x="150234" y="866388"/>
                  <a:pt x="420197" y="638971"/>
                  <a:pt x="568294" y="529915"/>
                </a:cubicBezTo>
                <a:cubicBezTo>
                  <a:pt x="716391" y="420859"/>
                  <a:pt x="1090186" y="240239"/>
                  <a:pt x="1285691" y="176748"/>
                </a:cubicBezTo>
                <a:cubicBezTo>
                  <a:pt x="1481605" y="113257"/>
                  <a:pt x="1824251" y="28558"/>
                  <a:pt x="2071808" y="1738"/>
                </a:cubicBezTo>
                <a:cubicBezTo>
                  <a:pt x="2093821" y="-622"/>
                  <a:pt x="2120665" y="-496"/>
                  <a:pt x="2151781" y="1623"/>
                </a:cubicBezTo>
                <a:close/>
              </a:path>
            </a:pathLst>
          </a:custGeom>
          <a:solidFill>
            <a:schemeClr val="accent4"/>
          </a:solidFill>
        </p:spPr>
        <p:txBody>
          <a:bodyPr wrap="square">
            <a:noAutofit/>
          </a:bodyPr>
          <a:lstStyle/>
          <a:p>
            <a:r>
              <a:rPr lang="en-US"/>
              <a:t>Click icon to add picture</a:t>
            </a:r>
            <a:endParaRPr lang="en-NL"/>
          </a:p>
        </p:txBody>
      </p:sp>
      <p:sp>
        <p:nvSpPr>
          <p:cNvPr id="2" name="Title 1">
            <a:extLst>
              <a:ext uri="{FF2B5EF4-FFF2-40B4-BE49-F238E27FC236}">
                <a16:creationId xmlns:a16="http://schemas.microsoft.com/office/drawing/2014/main" id="{10ADFC02-B531-DD56-F496-10872B596C78}"/>
              </a:ext>
            </a:extLst>
          </p:cNvPr>
          <p:cNvSpPr>
            <a:spLocks noGrp="1"/>
          </p:cNvSpPr>
          <p:nvPr>
            <p:ph type="title" hasCustomPrompt="1"/>
          </p:nvPr>
        </p:nvSpPr>
        <p:spPr>
          <a:xfrm>
            <a:off x="506413" y="505606"/>
            <a:ext cx="6605587" cy="2694794"/>
          </a:xfrm>
          <a:prstGeom prst="rect">
            <a:avLst/>
          </a:prstGeom>
        </p:spPr>
        <p:txBody>
          <a:bodyPr>
            <a:normAutofit/>
          </a:bodyPr>
          <a:lstStyle>
            <a:lvl1pPr>
              <a:lnSpc>
                <a:spcPct val="80000"/>
              </a:lnSpc>
              <a:defRPr sz="8000">
                <a:solidFill>
                  <a:schemeClr val="accent4"/>
                </a:solidFill>
              </a:defRPr>
            </a:lvl1pPr>
          </a:lstStyle>
          <a:p>
            <a:r>
              <a:rPr lang="en-NL" dirty="0"/>
              <a:t>[Cover title]</a:t>
            </a:r>
          </a:p>
        </p:txBody>
      </p:sp>
      <p:sp>
        <p:nvSpPr>
          <p:cNvPr id="11" name="Text Placeholder 10">
            <a:extLst>
              <a:ext uri="{FF2B5EF4-FFF2-40B4-BE49-F238E27FC236}">
                <a16:creationId xmlns:a16="http://schemas.microsoft.com/office/drawing/2014/main" id="{12E230F8-A8CD-709B-9C40-73DCA007C26E}"/>
              </a:ext>
            </a:extLst>
          </p:cNvPr>
          <p:cNvSpPr>
            <a:spLocks noGrp="1"/>
          </p:cNvSpPr>
          <p:nvPr>
            <p:ph type="body" sz="quarter" idx="14" hasCustomPrompt="1"/>
          </p:nvPr>
        </p:nvSpPr>
        <p:spPr>
          <a:xfrm>
            <a:off x="4062413" y="6073002"/>
            <a:ext cx="3557587" cy="276999"/>
          </a:xfrm>
          <a:prstGeom prst="rect">
            <a:avLst/>
          </a:prstGeom>
        </p:spPr>
        <p:txBody>
          <a:bodyPr wrap="square" lIns="0" tIns="0" rIns="0" bIns="0" anchor="b">
            <a:spAutoFit/>
          </a:bodyPr>
          <a:lstStyle>
            <a:lvl1pPr indent="-270000">
              <a:buFont typeface="Arial" panose="020B0604020202020204" pitchFamily="34" charset="0"/>
              <a:buNone/>
              <a:defRPr sz="1800">
                <a:solidFill>
                  <a:schemeClr val="accent4"/>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dirty="0"/>
              <a:t>[Optional text]</a:t>
            </a:r>
            <a:endParaRPr lang="en-NL" dirty="0"/>
          </a:p>
        </p:txBody>
      </p:sp>
      <p:sp>
        <p:nvSpPr>
          <p:cNvPr id="6" name="Freeform 5">
            <a:extLst>
              <a:ext uri="{FF2B5EF4-FFF2-40B4-BE49-F238E27FC236}">
                <a16:creationId xmlns:a16="http://schemas.microsoft.com/office/drawing/2014/main" id="{07EDE357-94EA-B00C-1387-BBE334AB16CC}"/>
              </a:ext>
            </a:extLst>
          </p:cNvPr>
          <p:cNvSpPr/>
          <p:nvPr/>
        </p:nvSpPr>
        <p:spPr>
          <a:xfrm>
            <a:off x="8120936" y="4833563"/>
            <a:ext cx="5350339" cy="3669756"/>
          </a:xfrm>
          <a:custGeom>
            <a:avLst/>
            <a:gdLst>
              <a:gd name="csX0" fmla="*/ 366954 w 5350339"/>
              <a:gd name="csY0" fmla="*/ 1119595 h 3669756"/>
              <a:gd name="csX1" fmla="*/ 1603920 w 5350339"/>
              <a:gd name="csY1" fmla="*/ 252346 h 3669756"/>
              <a:gd name="csX2" fmla="*/ 3627959 w 5350339"/>
              <a:gd name="csY2" fmla="*/ 69537 h 3669756"/>
              <a:gd name="csX3" fmla="*/ 4658765 w 5350339"/>
              <a:gd name="csY3" fmla="*/ 961964 h 3669756"/>
              <a:gd name="csX4" fmla="*/ 4663683 w 5350339"/>
              <a:gd name="csY4" fmla="*/ 960458 h 3669756"/>
              <a:gd name="csX5" fmla="*/ 5350340 w 5350339"/>
              <a:gd name="csY5" fmla="*/ 3099436 h 3669756"/>
              <a:gd name="csX6" fmla="*/ 440320 w 5350339"/>
              <a:gd name="csY6" fmla="*/ 3669757 h 3669756"/>
              <a:gd name="csX7" fmla="*/ 57234 w 5350339"/>
              <a:gd name="csY7" fmla="*/ 2476297 h 3669756"/>
              <a:gd name="csX8" fmla="*/ 56961 w 5350339"/>
              <a:gd name="csY8" fmla="*/ 2475340 h 3669756"/>
              <a:gd name="csX9" fmla="*/ 47808 w 5350339"/>
              <a:gd name="csY9" fmla="*/ 2446878 h 3669756"/>
              <a:gd name="csX10" fmla="*/ 48217 w 5350339"/>
              <a:gd name="csY10" fmla="*/ 2446878 h 3669756"/>
              <a:gd name="csX11" fmla="*/ 366954 w 5350339"/>
              <a:gd name="csY11" fmla="*/ 1119732 h 36697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5350339" h="3669756">
                <a:moveTo>
                  <a:pt x="366954" y="1119595"/>
                </a:moveTo>
                <a:cubicBezTo>
                  <a:pt x="702495" y="678308"/>
                  <a:pt x="640606" y="479353"/>
                  <a:pt x="1603920" y="252346"/>
                </a:cubicBezTo>
                <a:cubicBezTo>
                  <a:pt x="2215436" y="55443"/>
                  <a:pt x="3098553" y="-93294"/>
                  <a:pt x="3627959" y="69537"/>
                </a:cubicBezTo>
                <a:cubicBezTo>
                  <a:pt x="3880298" y="248241"/>
                  <a:pt x="4502607" y="549685"/>
                  <a:pt x="4658765" y="961964"/>
                </a:cubicBezTo>
                <a:lnTo>
                  <a:pt x="4663683" y="960458"/>
                </a:lnTo>
                <a:lnTo>
                  <a:pt x="5350340" y="3099436"/>
                </a:lnTo>
                <a:lnTo>
                  <a:pt x="440320" y="3669757"/>
                </a:lnTo>
                <a:lnTo>
                  <a:pt x="57234" y="2476297"/>
                </a:lnTo>
                <a:cubicBezTo>
                  <a:pt x="57234" y="2476297"/>
                  <a:pt x="57098" y="2475613"/>
                  <a:pt x="56961" y="2475340"/>
                </a:cubicBezTo>
                <a:lnTo>
                  <a:pt x="47808" y="2446878"/>
                </a:lnTo>
                <a:lnTo>
                  <a:pt x="48217" y="2446878"/>
                </a:lnTo>
                <a:cubicBezTo>
                  <a:pt x="-74605" y="2026664"/>
                  <a:pt x="39200" y="1550894"/>
                  <a:pt x="366954" y="1119732"/>
                </a:cubicBezTo>
              </a:path>
            </a:pathLst>
          </a:custGeom>
          <a:solidFill>
            <a:schemeClr val="accent4"/>
          </a:solidFill>
          <a:ln w="13648" cap="flat">
            <a:noFill/>
            <a:prstDash val="solid"/>
            <a:miter/>
          </a:ln>
        </p:spPr>
        <p:txBody>
          <a:bodyPr/>
          <a:lstStyle/>
          <a:p>
            <a:endParaRPr lang="en-NL"/>
          </a:p>
        </p:txBody>
      </p:sp>
      <p:sp>
        <p:nvSpPr>
          <p:cNvPr id="8" name="Freeform 7">
            <a:extLst>
              <a:ext uri="{FF2B5EF4-FFF2-40B4-BE49-F238E27FC236}">
                <a16:creationId xmlns:a16="http://schemas.microsoft.com/office/drawing/2014/main" id="{2FCB406B-C6D3-83B9-2060-C33D15195C3C}"/>
              </a:ext>
            </a:extLst>
          </p:cNvPr>
          <p:cNvSpPr/>
          <p:nvPr/>
        </p:nvSpPr>
        <p:spPr>
          <a:xfrm>
            <a:off x="7670900" y="-2881191"/>
            <a:ext cx="5162915" cy="4682201"/>
          </a:xfrm>
          <a:custGeom>
            <a:avLst/>
            <a:gdLst>
              <a:gd name="csX0" fmla="*/ 2204785 w 5162915"/>
              <a:gd name="csY0" fmla="*/ 186351 h 4682201"/>
              <a:gd name="csX1" fmla="*/ 687473 w 5162915"/>
              <a:gd name="csY1" fmla="*/ 802374 h 4682201"/>
              <a:gd name="csX2" fmla="*/ 327340 w 5162915"/>
              <a:gd name="csY2" fmla="*/ 1151025 h 4682201"/>
              <a:gd name="csX3" fmla="*/ 1636 w 5162915"/>
              <a:gd name="csY3" fmla="*/ 1629394 h 4682201"/>
              <a:gd name="csX4" fmla="*/ 293322 w 5162915"/>
              <a:gd name="csY4" fmla="*/ 2586133 h 4682201"/>
              <a:gd name="csX5" fmla="*/ 1039272 w 5162915"/>
              <a:gd name="csY5" fmla="*/ 3931888 h 4682201"/>
              <a:gd name="csX6" fmla="*/ 1429325 w 5162915"/>
              <a:gd name="csY6" fmla="*/ 4239900 h 4682201"/>
              <a:gd name="csX7" fmla="*/ 1827985 w 5162915"/>
              <a:gd name="csY7" fmla="*/ 4604834 h 4682201"/>
              <a:gd name="csX8" fmla="*/ 2273643 w 5162915"/>
              <a:gd name="csY8" fmla="*/ 4681871 h 4682201"/>
              <a:gd name="csX9" fmla="*/ 3075334 w 5162915"/>
              <a:gd name="csY9" fmla="*/ 4507545 h 4682201"/>
              <a:gd name="csX10" fmla="*/ 3581241 w 5162915"/>
              <a:gd name="csY10" fmla="*/ 4179145 h 4682201"/>
              <a:gd name="csX11" fmla="*/ 4344406 w 5162915"/>
              <a:gd name="csY11" fmla="*/ 3757699 h 4682201"/>
              <a:gd name="csX12" fmla="*/ 4923269 w 5162915"/>
              <a:gd name="csY12" fmla="*/ 3311760 h 4682201"/>
              <a:gd name="csX13" fmla="*/ 5154705 w 5162915"/>
              <a:gd name="csY13" fmla="*/ 2675348 h 4682201"/>
              <a:gd name="csX14" fmla="*/ 5137491 w 5162915"/>
              <a:gd name="csY14" fmla="*/ 1742966 h 4682201"/>
              <a:gd name="csX15" fmla="*/ 5081749 w 5162915"/>
              <a:gd name="csY15" fmla="*/ 1309478 h 4682201"/>
              <a:gd name="csX16" fmla="*/ 4961660 w 5162915"/>
              <a:gd name="csY16" fmla="*/ 1122838 h 4682201"/>
              <a:gd name="csX17" fmla="*/ 3932631 w 5162915"/>
              <a:gd name="csY17" fmla="*/ 506814 h 4682201"/>
              <a:gd name="csX18" fmla="*/ 3191189 w 5162915"/>
              <a:gd name="csY18" fmla="*/ 129839 h 4682201"/>
              <a:gd name="csX19" fmla="*/ 2685282 w 5162915"/>
              <a:gd name="csY19" fmla="*/ 8194 h 4682201"/>
              <a:gd name="csX20" fmla="*/ 2205195 w 5162915"/>
              <a:gd name="csY20" fmla="*/ 186761 h 4682201"/>
              <a:gd name="csX21" fmla="*/ 2204922 w 5162915"/>
              <a:gd name="csY21" fmla="*/ 186488 h 468220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5162915" h="4682201">
                <a:moveTo>
                  <a:pt x="2204785" y="186351"/>
                </a:moveTo>
                <a:lnTo>
                  <a:pt x="687473" y="802374"/>
                </a:lnTo>
                <a:cubicBezTo>
                  <a:pt x="687473" y="802374"/>
                  <a:pt x="498663" y="940302"/>
                  <a:pt x="327340" y="1151025"/>
                </a:cubicBezTo>
                <a:cubicBezTo>
                  <a:pt x="156018" y="1361749"/>
                  <a:pt x="18850" y="1564399"/>
                  <a:pt x="1636" y="1629394"/>
                </a:cubicBezTo>
                <a:cubicBezTo>
                  <a:pt x="-15578" y="1694117"/>
                  <a:pt x="104512" y="2205052"/>
                  <a:pt x="293322" y="2586133"/>
                </a:cubicBezTo>
                <a:cubicBezTo>
                  <a:pt x="481722" y="2967350"/>
                  <a:pt x="1039272" y="3931888"/>
                  <a:pt x="1039272" y="3931888"/>
                </a:cubicBezTo>
                <a:cubicBezTo>
                  <a:pt x="1039272" y="3931888"/>
                  <a:pt x="1339565" y="4166968"/>
                  <a:pt x="1429325" y="4239900"/>
                </a:cubicBezTo>
                <a:cubicBezTo>
                  <a:pt x="1519495" y="4312832"/>
                  <a:pt x="1716502" y="4555985"/>
                  <a:pt x="1827985" y="4604834"/>
                </a:cubicBezTo>
                <a:cubicBezTo>
                  <a:pt x="1939468" y="4653684"/>
                  <a:pt x="2016385" y="4685839"/>
                  <a:pt x="2273643" y="4681871"/>
                </a:cubicBezTo>
                <a:cubicBezTo>
                  <a:pt x="2530900" y="4677903"/>
                  <a:pt x="2886524" y="4600866"/>
                  <a:pt x="3075334" y="4507545"/>
                </a:cubicBezTo>
                <a:cubicBezTo>
                  <a:pt x="3263871" y="4414225"/>
                  <a:pt x="3431368" y="4268224"/>
                  <a:pt x="3581241" y="4179145"/>
                </a:cubicBezTo>
                <a:cubicBezTo>
                  <a:pt x="3731251" y="4090067"/>
                  <a:pt x="4151497" y="3883175"/>
                  <a:pt x="4344406" y="3757699"/>
                </a:cubicBezTo>
                <a:cubicBezTo>
                  <a:pt x="4537315" y="3631812"/>
                  <a:pt x="4841707" y="3417121"/>
                  <a:pt x="4923269" y="3311760"/>
                </a:cubicBezTo>
                <a:cubicBezTo>
                  <a:pt x="5004832" y="3206398"/>
                  <a:pt x="5133392" y="2857747"/>
                  <a:pt x="5154705" y="2675348"/>
                </a:cubicBezTo>
                <a:cubicBezTo>
                  <a:pt x="5176018" y="2492812"/>
                  <a:pt x="5150606" y="1888967"/>
                  <a:pt x="5137491" y="1742966"/>
                </a:cubicBezTo>
                <a:cubicBezTo>
                  <a:pt x="5124375" y="1596965"/>
                  <a:pt x="5081749" y="1309478"/>
                  <a:pt x="5081749" y="1309478"/>
                </a:cubicBezTo>
                <a:cubicBezTo>
                  <a:pt x="5081749" y="1309478"/>
                  <a:pt x="5086258" y="1212190"/>
                  <a:pt x="4961660" y="1122838"/>
                </a:cubicBezTo>
                <a:cubicBezTo>
                  <a:pt x="4837198" y="1033759"/>
                  <a:pt x="4048485" y="567295"/>
                  <a:pt x="3932631" y="506814"/>
                </a:cubicBezTo>
                <a:cubicBezTo>
                  <a:pt x="3817049" y="445924"/>
                  <a:pt x="3272615" y="170205"/>
                  <a:pt x="3191189" y="129839"/>
                </a:cubicBezTo>
                <a:cubicBezTo>
                  <a:pt x="3109626" y="89199"/>
                  <a:pt x="2882699" y="-32446"/>
                  <a:pt x="2685282" y="8194"/>
                </a:cubicBezTo>
                <a:cubicBezTo>
                  <a:pt x="2488274" y="48833"/>
                  <a:pt x="2205195" y="186761"/>
                  <a:pt x="2205195" y="186761"/>
                </a:cubicBezTo>
                <a:lnTo>
                  <a:pt x="2204922" y="186488"/>
                </a:lnTo>
                <a:close/>
              </a:path>
            </a:pathLst>
          </a:custGeom>
          <a:solidFill>
            <a:schemeClr val="accent4"/>
          </a:solidFill>
          <a:ln w="13648" cap="flat">
            <a:noFill/>
            <a:prstDash val="solid"/>
            <a:miter/>
          </a:ln>
        </p:spPr>
        <p:txBody>
          <a:bodyPr/>
          <a:lstStyle/>
          <a:p>
            <a:endParaRPr lang="en-NL"/>
          </a:p>
        </p:txBody>
      </p:sp>
      <p:sp>
        <p:nvSpPr>
          <p:cNvPr id="10" name="Freeform 9">
            <a:extLst>
              <a:ext uri="{FF2B5EF4-FFF2-40B4-BE49-F238E27FC236}">
                <a16:creationId xmlns:a16="http://schemas.microsoft.com/office/drawing/2014/main" id="{65D7D786-D315-266E-7EE0-EC67EF55C472}"/>
              </a:ext>
            </a:extLst>
          </p:cNvPr>
          <p:cNvSpPr/>
          <p:nvPr/>
        </p:nvSpPr>
        <p:spPr>
          <a:xfrm>
            <a:off x="7670910" y="-4953000"/>
            <a:ext cx="2897443" cy="2394308"/>
          </a:xfrm>
          <a:custGeom>
            <a:avLst/>
            <a:gdLst>
              <a:gd name="csX0" fmla="*/ 2897444 w 2897443"/>
              <a:gd name="csY0" fmla="*/ 1158567 h 2394308"/>
              <a:gd name="csX1" fmla="*/ 2456978 w 2897443"/>
              <a:gd name="csY1" fmla="*/ 2120095 h 2394308"/>
              <a:gd name="csX2" fmla="*/ 1516752 w 2897443"/>
              <a:gd name="csY2" fmla="*/ 2394309 h 2394308"/>
              <a:gd name="csX3" fmla="*/ 20616 w 2897443"/>
              <a:gd name="csY3" fmla="*/ 1158567 h 2394308"/>
              <a:gd name="csX4" fmla="*/ 1516752 w 2897443"/>
              <a:gd name="csY4" fmla="*/ 0 h 2394308"/>
              <a:gd name="csX5" fmla="*/ 2897444 w 2897443"/>
              <a:gd name="csY5" fmla="*/ 1158567 h 2394308"/>
            </a:gdLst>
            <a:ahLst/>
            <a:cxnLst>
              <a:cxn ang="0">
                <a:pos x="csX0" y="csY0"/>
              </a:cxn>
              <a:cxn ang="0">
                <a:pos x="csX1" y="csY1"/>
              </a:cxn>
              <a:cxn ang="0">
                <a:pos x="csX2" y="csY2"/>
              </a:cxn>
              <a:cxn ang="0">
                <a:pos x="csX3" y="csY3"/>
              </a:cxn>
              <a:cxn ang="0">
                <a:pos x="csX4" y="csY4"/>
              </a:cxn>
              <a:cxn ang="0">
                <a:pos x="csX5" y="csY5"/>
              </a:cxn>
            </a:cxnLst>
            <a:rect l="l" t="t" r="r" b="b"/>
            <a:pathLst>
              <a:path w="2897443" h="2394308">
                <a:moveTo>
                  <a:pt x="2897444" y="1158567"/>
                </a:moveTo>
                <a:cubicBezTo>
                  <a:pt x="2650296" y="1564278"/>
                  <a:pt x="2767790" y="1919497"/>
                  <a:pt x="2456978" y="2120095"/>
                </a:cubicBezTo>
                <a:cubicBezTo>
                  <a:pt x="2271993" y="2330681"/>
                  <a:pt x="1869644" y="2394309"/>
                  <a:pt x="1516752" y="2394309"/>
                </a:cubicBezTo>
                <a:cubicBezTo>
                  <a:pt x="590326" y="2394309"/>
                  <a:pt x="-132809" y="2254875"/>
                  <a:pt x="20616" y="1158567"/>
                </a:cubicBezTo>
                <a:cubicBezTo>
                  <a:pt x="20616" y="329084"/>
                  <a:pt x="570242" y="115077"/>
                  <a:pt x="1516752" y="0"/>
                </a:cubicBezTo>
                <a:cubicBezTo>
                  <a:pt x="2343036" y="0"/>
                  <a:pt x="2897444" y="329084"/>
                  <a:pt x="2897444" y="1158567"/>
                </a:cubicBezTo>
              </a:path>
            </a:pathLst>
          </a:custGeom>
          <a:solidFill>
            <a:schemeClr val="accent4"/>
          </a:solidFill>
          <a:ln w="13648" cap="flat">
            <a:noFill/>
            <a:prstDash val="solid"/>
            <a:miter/>
          </a:ln>
        </p:spPr>
        <p:txBody>
          <a:bodyPr/>
          <a:lstStyle/>
          <a:p>
            <a:endParaRPr lang="en-NL"/>
          </a:p>
        </p:txBody>
      </p:sp>
      <p:sp>
        <p:nvSpPr>
          <p:cNvPr id="4" name="Text Placeholder 4">
            <a:extLst>
              <a:ext uri="{FF2B5EF4-FFF2-40B4-BE49-F238E27FC236}">
                <a16:creationId xmlns:a16="http://schemas.microsoft.com/office/drawing/2014/main" id="{F111DACC-35C0-06A7-BE7E-A36EDE9B0FCC}"/>
              </a:ext>
            </a:extLst>
          </p:cNvPr>
          <p:cNvSpPr>
            <a:spLocks noGrp="1"/>
          </p:cNvSpPr>
          <p:nvPr>
            <p:ph type="body" sz="quarter" idx="16" hasCustomPrompt="1"/>
          </p:nvPr>
        </p:nvSpPr>
        <p:spPr>
          <a:xfrm>
            <a:off x="506412" y="3715774"/>
            <a:ext cx="5080001" cy="1066800"/>
          </a:xfrm>
          <a:prstGeom prst="rect">
            <a:avLst/>
          </a:prstGeom>
        </p:spPr>
        <p:txBody>
          <a:bodyPr lIns="0" tIns="0" rIns="0" bIns="0"/>
          <a:lstStyle>
            <a:lvl1pPr>
              <a:buFont typeface="Arial" panose="020B0604020202020204" pitchFamily="34" charset="0"/>
              <a:buNone/>
              <a:defRPr sz="2800">
                <a:solidFill>
                  <a:schemeClr val="accent4"/>
                </a:solidFill>
              </a:defRPr>
            </a:lvl1pPr>
          </a:lstStyle>
          <a:p>
            <a:pPr lvl="0"/>
            <a:r>
              <a:rPr lang="en-GB" dirty="0"/>
              <a:t>[Subtitle, date or author]</a:t>
            </a:r>
            <a:endParaRPr lang="en-NL" dirty="0"/>
          </a:p>
        </p:txBody>
      </p:sp>
      <p:sp>
        <p:nvSpPr>
          <p:cNvPr id="5" name="TextBox 4">
            <a:extLst>
              <a:ext uri="{FF2B5EF4-FFF2-40B4-BE49-F238E27FC236}">
                <a16:creationId xmlns:a16="http://schemas.microsoft.com/office/drawing/2014/main" id="{3EB116B8-4BD7-6544-E98C-BB1EFEEF5B25}"/>
              </a:ext>
            </a:extLst>
          </p:cNvPr>
          <p:cNvSpPr txBox="1"/>
          <p:nvPr userDrawn="1"/>
        </p:nvSpPr>
        <p:spPr>
          <a:xfrm>
            <a:off x="-2160000" y="914400"/>
            <a:ext cx="1981200" cy="1830413"/>
          </a:xfrm>
          <a:prstGeom prst="roundRect">
            <a:avLst>
              <a:gd name="adj" fmla="val 5906"/>
            </a:avLst>
          </a:prstGeom>
          <a:solidFill>
            <a:schemeClr val="accent6"/>
          </a:solidFill>
        </p:spPr>
        <p:txBody>
          <a:bodyPr wrap="square" lIns="118800" tIns="118800" rIns="118800" bIns="118800" rtlCol="0">
            <a:spAutoFit/>
          </a:bodyPr>
          <a:lstStyle/>
          <a:p>
            <a:pPr lvl="0"/>
            <a:r>
              <a:rPr lang="en-GB" sz="1000" b="1">
                <a:solidFill>
                  <a:schemeClr val="bg1"/>
                </a:solidFill>
                <a:latin typeface="Aptos" panose="020B0004020202020204" pitchFamily="34" charset="0"/>
              </a:rPr>
              <a:t>Note:</a:t>
            </a:r>
          </a:p>
          <a:p>
            <a:pPr lvl="0"/>
            <a:endParaRPr lang="en-GB" sz="1000">
              <a:solidFill>
                <a:schemeClr val="bg1"/>
              </a:solidFill>
              <a:latin typeface="Aptos" panose="020B0004020202020204" pitchFamily="34" charset="0"/>
            </a:endParaRPr>
          </a:p>
          <a:p>
            <a:r>
              <a:rPr lang="en-GB" sz="1000">
                <a:solidFill>
                  <a:schemeClr val="bg1"/>
                </a:solidFill>
              </a:rPr>
              <a:t>Use the </a:t>
            </a:r>
            <a:r>
              <a:rPr lang="en-GB" sz="1000" b="1">
                <a:solidFill>
                  <a:schemeClr val="bg1"/>
                </a:solidFill>
              </a:rPr>
              <a:t>Crop</a:t>
            </a:r>
            <a:r>
              <a:rPr lang="en-GB" sz="1000">
                <a:solidFill>
                  <a:schemeClr val="bg1"/>
                </a:solidFill>
              </a:rPr>
              <a:t> tool to reposition the image.</a:t>
            </a:r>
          </a:p>
          <a:p>
            <a:r>
              <a:rPr lang="en-GB" sz="1000">
                <a:solidFill>
                  <a:schemeClr val="bg1"/>
                </a:solidFill>
              </a:rPr>
              <a:t>Select the image, then go to </a:t>
            </a:r>
            <a:r>
              <a:rPr lang="en-GB" sz="1000" b="1">
                <a:solidFill>
                  <a:schemeClr val="bg1"/>
                </a:solidFill>
              </a:rPr>
              <a:t>Picture Format → Crop</a:t>
            </a:r>
            <a:r>
              <a:rPr lang="en-GB" sz="1000">
                <a:solidFill>
                  <a:schemeClr val="bg1"/>
                </a:solidFill>
              </a:rPr>
              <a:t>.</a:t>
            </a:r>
          </a:p>
          <a:p>
            <a:endParaRPr lang="en-GB" sz="1000">
              <a:solidFill>
                <a:schemeClr val="bg1"/>
              </a:solidFill>
            </a:endParaRPr>
          </a:p>
          <a:p>
            <a:endParaRPr lang="en-GB" sz="1000">
              <a:solidFill>
                <a:schemeClr val="bg1"/>
              </a:solidFill>
            </a:endParaRPr>
          </a:p>
          <a:p>
            <a:endParaRPr lang="en-GB" sz="1000">
              <a:solidFill>
                <a:schemeClr val="bg1"/>
              </a:solidFill>
            </a:endParaRPr>
          </a:p>
          <a:p>
            <a:endParaRPr lang="en-GB" sz="1000">
              <a:solidFill>
                <a:schemeClr val="bg1"/>
              </a:solidFill>
            </a:endParaRPr>
          </a:p>
        </p:txBody>
      </p:sp>
      <p:pic>
        <p:nvPicPr>
          <p:cNvPr id="7" name="Graphic 6">
            <a:extLst>
              <a:ext uri="{FF2B5EF4-FFF2-40B4-BE49-F238E27FC236}">
                <a16:creationId xmlns:a16="http://schemas.microsoft.com/office/drawing/2014/main" id="{0B87886D-A9B6-8EB5-46D3-4EC8E07E50CD}"/>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993900" y="2120900"/>
            <a:ext cx="469900" cy="469900"/>
          </a:xfrm>
          <a:prstGeom prst="rect">
            <a:avLst/>
          </a:prstGeom>
        </p:spPr>
      </p:pic>
      <p:pic>
        <p:nvPicPr>
          <p:cNvPr id="9" name="Graphic 8">
            <a:extLst>
              <a:ext uri="{FF2B5EF4-FFF2-40B4-BE49-F238E27FC236}">
                <a16:creationId xmlns:a16="http://schemas.microsoft.com/office/drawing/2014/main" id="{8C98819E-5517-B9FF-DD92-2DB23DA31F33}"/>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06413" y="6086115"/>
            <a:ext cx="2540000" cy="381000"/>
          </a:xfrm>
          <a:prstGeom prst="rect">
            <a:avLst/>
          </a:prstGeom>
        </p:spPr>
      </p:pic>
    </p:spTree>
    <p:extLst>
      <p:ext uri="{BB962C8B-B14F-4D97-AF65-F5344CB8AC3E}">
        <p14:creationId xmlns:p14="http://schemas.microsoft.com/office/powerpoint/2010/main" val="4842226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ver_3_Nachtgroen">
    <p:bg>
      <p:bgPr>
        <a:solidFill>
          <a:schemeClr val="accent1"/>
        </a:solidFill>
        <a:effectLst/>
      </p:bgPr>
    </p:bg>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25FFACBB-5FB3-008D-0C28-26B5AA850F15}"/>
              </a:ext>
            </a:extLst>
          </p:cNvPr>
          <p:cNvSpPr>
            <a:spLocks noGrp="1"/>
          </p:cNvSpPr>
          <p:nvPr>
            <p:ph type="pic" sz="quarter" idx="15"/>
          </p:nvPr>
        </p:nvSpPr>
        <p:spPr>
          <a:xfrm>
            <a:off x="6248585" y="1489288"/>
            <a:ext cx="7099380" cy="3681785"/>
          </a:xfrm>
          <a:custGeom>
            <a:avLst/>
            <a:gdLst>
              <a:gd name="csX0" fmla="*/ 2151781 w 7099380"/>
              <a:gd name="csY0" fmla="*/ 1623 h 3681785"/>
              <a:gd name="csX1" fmla="*/ 3241693 w 7099380"/>
              <a:gd name="csY1" fmla="*/ 169633 h 3681785"/>
              <a:gd name="csX2" fmla="*/ 4519782 w 7099380"/>
              <a:gd name="csY2" fmla="*/ 488317 h 3681785"/>
              <a:gd name="csX3" fmla="*/ 5197149 w 7099380"/>
              <a:gd name="csY3" fmla="*/ 868577 h 3681785"/>
              <a:gd name="csX4" fmla="*/ 5702510 w 7099380"/>
              <a:gd name="csY4" fmla="*/ 1267309 h 3681785"/>
              <a:gd name="csX5" fmla="*/ 6331239 w 7099380"/>
              <a:gd name="csY5" fmla="*/ 1729942 h 3681785"/>
              <a:gd name="csX6" fmla="*/ 6902588 w 7099380"/>
              <a:gd name="csY6" fmla="*/ 2088720 h 3681785"/>
              <a:gd name="csX7" fmla="*/ 7091535 w 7099380"/>
              <a:gd name="csY7" fmla="*/ 2331462 h 3681785"/>
              <a:gd name="csX8" fmla="*/ 7079376 w 7099380"/>
              <a:gd name="csY8" fmla="*/ 2572972 h 3681785"/>
              <a:gd name="csX9" fmla="*/ 6874307 w 7099380"/>
              <a:gd name="csY9" fmla="*/ 2810651 h 3681785"/>
              <a:gd name="csX10" fmla="*/ 6593415 w 7099380"/>
              <a:gd name="csY10" fmla="*/ 2974715 h 3681785"/>
              <a:gd name="csX11" fmla="*/ 6001710 w 7099380"/>
              <a:gd name="csY11" fmla="*/ 3147125 h 3681785"/>
              <a:gd name="csX12" fmla="*/ 5259994 w 7099380"/>
              <a:gd name="csY12" fmla="*/ 3276842 h 3681785"/>
              <a:gd name="csX13" fmla="*/ 4669109 w 7099380"/>
              <a:gd name="csY13" fmla="*/ 3363458 h 3681785"/>
              <a:gd name="csX14" fmla="*/ 4059370 w 7099380"/>
              <a:gd name="csY14" fmla="*/ 3457873 h 3681785"/>
              <a:gd name="csX15" fmla="*/ 3560840 w 7099380"/>
              <a:gd name="csY15" fmla="*/ 3525332 h 3681785"/>
              <a:gd name="csX16" fmla="*/ 2573890 w 7099380"/>
              <a:gd name="csY16" fmla="*/ 3632336 h 3681785"/>
              <a:gd name="csX17" fmla="*/ 1911415 w 7099380"/>
              <a:gd name="csY17" fmla="*/ 3671880 h 3681785"/>
              <a:gd name="csX18" fmla="*/ 1911688 w 7099380"/>
              <a:gd name="csY18" fmla="*/ 3671607 h 3681785"/>
              <a:gd name="csX19" fmla="*/ 1911005 w 7099380"/>
              <a:gd name="csY19" fmla="*/ 3671607 h 3681785"/>
              <a:gd name="csX20" fmla="*/ 848641 w 7099380"/>
              <a:gd name="csY20" fmla="*/ 3541615 h 3681785"/>
              <a:gd name="csX21" fmla="*/ 525122 w 7099380"/>
              <a:gd name="csY21" fmla="*/ 3381930 h 3681785"/>
              <a:gd name="csX22" fmla="*/ 309944 w 7099380"/>
              <a:gd name="csY22" fmla="*/ 3085276 h 3681785"/>
              <a:gd name="csX23" fmla="*/ 173870 w 7099380"/>
              <a:gd name="csY23" fmla="*/ 2676008 h 3681785"/>
              <a:gd name="csX24" fmla="*/ 135752 w 7099380"/>
              <a:gd name="csY24" fmla="*/ 2456391 h 3681785"/>
              <a:gd name="csX25" fmla="*/ 16756 w 7099380"/>
              <a:gd name="csY25" fmla="*/ 1835030 h 3681785"/>
              <a:gd name="csX26" fmla="*/ 2547 w 7099380"/>
              <a:gd name="csY26" fmla="*/ 1451350 h 3681785"/>
              <a:gd name="csX27" fmla="*/ 83563 w 7099380"/>
              <a:gd name="csY27" fmla="*/ 1014442 h 3681785"/>
              <a:gd name="csX28" fmla="*/ 568294 w 7099380"/>
              <a:gd name="csY28" fmla="*/ 529915 h 3681785"/>
              <a:gd name="csX29" fmla="*/ 1285691 w 7099380"/>
              <a:gd name="csY29" fmla="*/ 176748 h 3681785"/>
              <a:gd name="csX30" fmla="*/ 2071808 w 7099380"/>
              <a:gd name="csY30" fmla="*/ 1738 h 3681785"/>
              <a:gd name="csX31" fmla="*/ 2151781 w 7099380"/>
              <a:gd name="csY31" fmla="*/ 1623 h 368178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Lst>
            <a:rect l="l" t="t" r="r" b="b"/>
            <a:pathLst>
              <a:path w="7099380" h="3681785">
                <a:moveTo>
                  <a:pt x="2151781" y="1623"/>
                </a:moveTo>
                <a:cubicBezTo>
                  <a:pt x="2369595" y="16454"/>
                  <a:pt x="2796753" y="128925"/>
                  <a:pt x="3241693" y="169633"/>
                </a:cubicBezTo>
                <a:cubicBezTo>
                  <a:pt x="3750060" y="215745"/>
                  <a:pt x="4334524" y="446720"/>
                  <a:pt x="4519782" y="488317"/>
                </a:cubicBezTo>
                <a:cubicBezTo>
                  <a:pt x="4705040" y="530188"/>
                  <a:pt x="5073644" y="749533"/>
                  <a:pt x="5197149" y="868577"/>
                </a:cubicBezTo>
                <a:cubicBezTo>
                  <a:pt x="5320791" y="987896"/>
                  <a:pt x="5577638" y="1187262"/>
                  <a:pt x="5702510" y="1267309"/>
                </a:cubicBezTo>
                <a:cubicBezTo>
                  <a:pt x="5827381" y="1347493"/>
                  <a:pt x="6265251" y="1681093"/>
                  <a:pt x="6331239" y="1729942"/>
                </a:cubicBezTo>
                <a:cubicBezTo>
                  <a:pt x="6397500" y="1778518"/>
                  <a:pt x="6824714" y="2051638"/>
                  <a:pt x="6902588" y="2088720"/>
                </a:cubicBezTo>
                <a:cubicBezTo>
                  <a:pt x="6980462" y="2126075"/>
                  <a:pt x="7078146" y="2260445"/>
                  <a:pt x="7091535" y="2331462"/>
                </a:cubicBezTo>
                <a:cubicBezTo>
                  <a:pt x="7104924" y="2402888"/>
                  <a:pt x="7101371" y="2511808"/>
                  <a:pt x="7079376" y="2572972"/>
                </a:cubicBezTo>
                <a:cubicBezTo>
                  <a:pt x="7057380" y="2634274"/>
                  <a:pt x="6939066" y="2765634"/>
                  <a:pt x="6874307" y="2810651"/>
                </a:cubicBezTo>
                <a:cubicBezTo>
                  <a:pt x="6809549" y="2855670"/>
                  <a:pt x="6721019" y="2910129"/>
                  <a:pt x="6593415" y="2974715"/>
                </a:cubicBezTo>
                <a:cubicBezTo>
                  <a:pt x="6465948" y="3039163"/>
                  <a:pt x="6269760" y="3089245"/>
                  <a:pt x="6001710" y="3147125"/>
                </a:cubicBezTo>
                <a:cubicBezTo>
                  <a:pt x="5733932" y="3205005"/>
                  <a:pt x="5361230" y="3257959"/>
                  <a:pt x="5259994" y="3276842"/>
                </a:cubicBezTo>
                <a:cubicBezTo>
                  <a:pt x="5158758" y="3295725"/>
                  <a:pt x="4838519" y="3345670"/>
                  <a:pt x="4669109" y="3363458"/>
                </a:cubicBezTo>
                <a:cubicBezTo>
                  <a:pt x="4499426" y="3381383"/>
                  <a:pt x="4168940" y="3447748"/>
                  <a:pt x="4059370" y="3457873"/>
                </a:cubicBezTo>
                <a:cubicBezTo>
                  <a:pt x="3949799" y="3467862"/>
                  <a:pt x="3717954" y="3516438"/>
                  <a:pt x="3560840" y="3525332"/>
                </a:cubicBezTo>
                <a:cubicBezTo>
                  <a:pt x="3403589" y="3534226"/>
                  <a:pt x="2740567" y="3604284"/>
                  <a:pt x="2573890" y="3632336"/>
                </a:cubicBezTo>
                <a:cubicBezTo>
                  <a:pt x="2407212" y="3660386"/>
                  <a:pt x="2203237" y="3637809"/>
                  <a:pt x="1911415" y="3671880"/>
                </a:cubicBezTo>
                <a:lnTo>
                  <a:pt x="1911688" y="3671607"/>
                </a:lnTo>
                <a:lnTo>
                  <a:pt x="1911005" y="3671607"/>
                </a:lnTo>
                <a:cubicBezTo>
                  <a:pt x="1618773" y="3705815"/>
                  <a:pt x="1099477" y="3651629"/>
                  <a:pt x="848641" y="3541615"/>
                </a:cubicBezTo>
                <a:cubicBezTo>
                  <a:pt x="746721" y="3497008"/>
                  <a:pt x="580180" y="3433517"/>
                  <a:pt x="525122" y="3381930"/>
                </a:cubicBezTo>
                <a:cubicBezTo>
                  <a:pt x="469927" y="3330208"/>
                  <a:pt x="348061" y="3172029"/>
                  <a:pt x="309944" y="3085276"/>
                </a:cubicBezTo>
                <a:cubicBezTo>
                  <a:pt x="271827" y="2998524"/>
                  <a:pt x="190401" y="2726909"/>
                  <a:pt x="173870" y="2676008"/>
                </a:cubicBezTo>
                <a:cubicBezTo>
                  <a:pt x="157475" y="2625106"/>
                  <a:pt x="183433" y="2601571"/>
                  <a:pt x="135752" y="2456391"/>
                </a:cubicBezTo>
                <a:cubicBezTo>
                  <a:pt x="88072" y="2311621"/>
                  <a:pt x="24543" y="1940939"/>
                  <a:pt x="16756" y="1835030"/>
                </a:cubicBezTo>
                <a:cubicBezTo>
                  <a:pt x="8968" y="1729121"/>
                  <a:pt x="13750" y="1603235"/>
                  <a:pt x="2547" y="1451350"/>
                </a:cubicBezTo>
                <a:cubicBezTo>
                  <a:pt x="-8656" y="1299329"/>
                  <a:pt x="16892" y="1162632"/>
                  <a:pt x="83563" y="1014442"/>
                </a:cubicBezTo>
                <a:cubicBezTo>
                  <a:pt x="150234" y="866388"/>
                  <a:pt x="420197" y="638971"/>
                  <a:pt x="568294" y="529915"/>
                </a:cubicBezTo>
                <a:cubicBezTo>
                  <a:pt x="716391" y="420859"/>
                  <a:pt x="1090186" y="240239"/>
                  <a:pt x="1285691" y="176748"/>
                </a:cubicBezTo>
                <a:cubicBezTo>
                  <a:pt x="1481605" y="113257"/>
                  <a:pt x="1824251" y="28558"/>
                  <a:pt x="2071808" y="1738"/>
                </a:cubicBezTo>
                <a:cubicBezTo>
                  <a:pt x="2093821" y="-622"/>
                  <a:pt x="2120665" y="-496"/>
                  <a:pt x="2151781" y="1623"/>
                </a:cubicBezTo>
                <a:close/>
              </a:path>
            </a:pathLst>
          </a:custGeom>
          <a:solidFill>
            <a:schemeClr val="accent2"/>
          </a:solidFill>
        </p:spPr>
        <p:txBody>
          <a:bodyPr wrap="square">
            <a:noAutofit/>
          </a:bodyPr>
          <a:lstStyle/>
          <a:p>
            <a:r>
              <a:rPr lang="en-US"/>
              <a:t>Click icon to add picture</a:t>
            </a:r>
            <a:endParaRPr lang="en-NL"/>
          </a:p>
        </p:txBody>
      </p:sp>
      <p:sp>
        <p:nvSpPr>
          <p:cNvPr id="2" name="Title 1">
            <a:extLst>
              <a:ext uri="{FF2B5EF4-FFF2-40B4-BE49-F238E27FC236}">
                <a16:creationId xmlns:a16="http://schemas.microsoft.com/office/drawing/2014/main" id="{10ADFC02-B531-DD56-F496-10872B596C78}"/>
              </a:ext>
            </a:extLst>
          </p:cNvPr>
          <p:cNvSpPr>
            <a:spLocks noGrp="1"/>
          </p:cNvSpPr>
          <p:nvPr>
            <p:ph type="title" hasCustomPrompt="1"/>
          </p:nvPr>
        </p:nvSpPr>
        <p:spPr>
          <a:xfrm>
            <a:off x="506413" y="505606"/>
            <a:ext cx="6605587" cy="2694794"/>
          </a:xfrm>
          <a:prstGeom prst="rect">
            <a:avLst/>
          </a:prstGeom>
        </p:spPr>
        <p:txBody>
          <a:bodyPr>
            <a:normAutofit/>
          </a:bodyPr>
          <a:lstStyle>
            <a:lvl1pPr>
              <a:lnSpc>
                <a:spcPct val="80000"/>
              </a:lnSpc>
              <a:defRPr sz="8000">
                <a:solidFill>
                  <a:schemeClr val="tx2"/>
                </a:solidFill>
              </a:defRPr>
            </a:lvl1pPr>
          </a:lstStyle>
          <a:p>
            <a:r>
              <a:rPr lang="en-NL" dirty="0"/>
              <a:t>[Cover title]</a:t>
            </a:r>
          </a:p>
        </p:txBody>
      </p:sp>
      <p:sp>
        <p:nvSpPr>
          <p:cNvPr id="11" name="Text Placeholder 10">
            <a:extLst>
              <a:ext uri="{FF2B5EF4-FFF2-40B4-BE49-F238E27FC236}">
                <a16:creationId xmlns:a16="http://schemas.microsoft.com/office/drawing/2014/main" id="{12E230F8-A8CD-709B-9C40-73DCA007C26E}"/>
              </a:ext>
            </a:extLst>
          </p:cNvPr>
          <p:cNvSpPr>
            <a:spLocks noGrp="1"/>
          </p:cNvSpPr>
          <p:nvPr>
            <p:ph type="body" sz="quarter" idx="14" hasCustomPrompt="1"/>
          </p:nvPr>
        </p:nvSpPr>
        <p:spPr>
          <a:xfrm>
            <a:off x="4062413" y="6073002"/>
            <a:ext cx="3557587" cy="276999"/>
          </a:xfrm>
          <a:prstGeom prst="rect">
            <a:avLst/>
          </a:prstGeom>
        </p:spPr>
        <p:txBody>
          <a:bodyPr wrap="square" lIns="0" tIns="0" rIns="0" bIns="0" anchor="b">
            <a:spAutoFit/>
          </a:bodyPr>
          <a:lstStyle>
            <a:lvl1pPr indent="-270000">
              <a:buFont typeface="Arial" panose="020B0604020202020204" pitchFamily="34" charset="0"/>
              <a:buNone/>
              <a:defRPr sz="1800">
                <a:solidFill>
                  <a:schemeClr val="tx2"/>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dirty="0"/>
              <a:t>[Optional text]</a:t>
            </a:r>
            <a:endParaRPr lang="en-NL" dirty="0"/>
          </a:p>
        </p:txBody>
      </p:sp>
      <p:sp>
        <p:nvSpPr>
          <p:cNvPr id="6" name="Freeform 5">
            <a:extLst>
              <a:ext uri="{FF2B5EF4-FFF2-40B4-BE49-F238E27FC236}">
                <a16:creationId xmlns:a16="http://schemas.microsoft.com/office/drawing/2014/main" id="{07EDE357-94EA-B00C-1387-BBE334AB16CC}"/>
              </a:ext>
            </a:extLst>
          </p:cNvPr>
          <p:cNvSpPr/>
          <p:nvPr/>
        </p:nvSpPr>
        <p:spPr>
          <a:xfrm>
            <a:off x="8120936" y="4833563"/>
            <a:ext cx="5350339" cy="3669756"/>
          </a:xfrm>
          <a:custGeom>
            <a:avLst/>
            <a:gdLst>
              <a:gd name="csX0" fmla="*/ 366954 w 5350339"/>
              <a:gd name="csY0" fmla="*/ 1119595 h 3669756"/>
              <a:gd name="csX1" fmla="*/ 1603920 w 5350339"/>
              <a:gd name="csY1" fmla="*/ 252346 h 3669756"/>
              <a:gd name="csX2" fmla="*/ 3627959 w 5350339"/>
              <a:gd name="csY2" fmla="*/ 69537 h 3669756"/>
              <a:gd name="csX3" fmla="*/ 4658765 w 5350339"/>
              <a:gd name="csY3" fmla="*/ 961964 h 3669756"/>
              <a:gd name="csX4" fmla="*/ 4663683 w 5350339"/>
              <a:gd name="csY4" fmla="*/ 960458 h 3669756"/>
              <a:gd name="csX5" fmla="*/ 5350340 w 5350339"/>
              <a:gd name="csY5" fmla="*/ 3099436 h 3669756"/>
              <a:gd name="csX6" fmla="*/ 440320 w 5350339"/>
              <a:gd name="csY6" fmla="*/ 3669757 h 3669756"/>
              <a:gd name="csX7" fmla="*/ 57234 w 5350339"/>
              <a:gd name="csY7" fmla="*/ 2476297 h 3669756"/>
              <a:gd name="csX8" fmla="*/ 56961 w 5350339"/>
              <a:gd name="csY8" fmla="*/ 2475340 h 3669756"/>
              <a:gd name="csX9" fmla="*/ 47808 w 5350339"/>
              <a:gd name="csY9" fmla="*/ 2446878 h 3669756"/>
              <a:gd name="csX10" fmla="*/ 48217 w 5350339"/>
              <a:gd name="csY10" fmla="*/ 2446878 h 3669756"/>
              <a:gd name="csX11" fmla="*/ 366954 w 5350339"/>
              <a:gd name="csY11" fmla="*/ 1119732 h 36697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5350339" h="3669756">
                <a:moveTo>
                  <a:pt x="366954" y="1119595"/>
                </a:moveTo>
                <a:cubicBezTo>
                  <a:pt x="702495" y="678308"/>
                  <a:pt x="640606" y="479353"/>
                  <a:pt x="1603920" y="252346"/>
                </a:cubicBezTo>
                <a:cubicBezTo>
                  <a:pt x="2215436" y="55443"/>
                  <a:pt x="3098553" y="-93294"/>
                  <a:pt x="3627959" y="69537"/>
                </a:cubicBezTo>
                <a:cubicBezTo>
                  <a:pt x="3880298" y="248241"/>
                  <a:pt x="4502607" y="549685"/>
                  <a:pt x="4658765" y="961964"/>
                </a:cubicBezTo>
                <a:lnTo>
                  <a:pt x="4663683" y="960458"/>
                </a:lnTo>
                <a:lnTo>
                  <a:pt x="5350340" y="3099436"/>
                </a:lnTo>
                <a:lnTo>
                  <a:pt x="440320" y="3669757"/>
                </a:lnTo>
                <a:lnTo>
                  <a:pt x="57234" y="2476297"/>
                </a:lnTo>
                <a:cubicBezTo>
                  <a:pt x="57234" y="2476297"/>
                  <a:pt x="57098" y="2475613"/>
                  <a:pt x="56961" y="2475340"/>
                </a:cubicBezTo>
                <a:lnTo>
                  <a:pt x="47808" y="2446878"/>
                </a:lnTo>
                <a:lnTo>
                  <a:pt x="48217" y="2446878"/>
                </a:lnTo>
                <a:cubicBezTo>
                  <a:pt x="-74605" y="2026664"/>
                  <a:pt x="39200" y="1550894"/>
                  <a:pt x="366954" y="1119732"/>
                </a:cubicBezTo>
              </a:path>
            </a:pathLst>
          </a:custGeom>
          <a:solidFill>
            <a:schemeClr val="accent2"/>
          </a:solidFill>
          <a:ln w="13648" cap="flat">
            <a:noFill/>
            <a:prstDash val="solid"/>
            <a:miter/>
          </a:ln>
        </p:spPr>
      </p:sp>
      <p:sp>
        <p:nvSpPr>
          <p:cNvPr id="8" name="Freeform 7">
            <a:extLst>
              <a:ext uri="{FF2B5EF4-FFF2-40B4-BE49-F238E27FC236}">
                <a16:creationId xmlns:a16="http://schemas.microsoft.com/office/drawing/2014/main" id="{2FCB406B-C6D3-83B9-2060-C33D15195C3C}"/>
              </a:ext>
            </a:extLst>
          </p:cNvPr>
          <p:cNvSpPr/>
          <p:nvPr/>
        </p:nvSpPr>
        <p:spPr>
          <a:xfrm>
            <a:off x="7670900" y="-2881191"/>
            <a:ext cx="5162915" cy="4682201"/>
          </a:xfrm>
          <a:custGeom>
            <a:avLst/>
            <a:gdLst>
              <a:gd name="csX0" fmla="*/ 2204785 w 5162915"/>
              <a:gd name="csY0" fmla="*/ 186351 h 4682201"/>
              <a:gd name="csX1" fmla="*/ 687473 w 5162915"/>
              <a:gd name="csY1" fmla="*/ 802374 h 4682201"/>
              <a:gd name="csX2" fmla="*/ 327340 w 5162915"/>
              <a:gd name="csY2" fmla="*/ 1151025 h 4682201"/>
              <a:gd name="csX3" fmla="*/ 1636 w 5162915"/>
              <a:gd name="csY3" fmla="*/ 1629394 h 4682201"/>
              <a:gd name="csX4" fmla="*/ 293322 w 5162915"/>
              <a:gd name="csY4" fmla="*/ 2586133 h 4682201"/>
              <a:gd name="csX5" fmla="*/ 1039272 w 5162915"/>
              <a:gd name="csY5" fmla="*/ 3931888 h 4682201"/>
              <a:gd name="csX6" fmla="*/ 1429325 w 5162915"/>
              <a:gd name="csY6" fmla="*/ 4239900 h 4682201"/>
              <a:gd name="csX7" fmla="*/ 1827985 w 5162915"/>
              <a:gd name="csY7" fmla="*/ 4604834 h 4682201"/>
              <a:gd name="csX8" fmla="*/ 2273643 w 5162915"/>
              <a:gd name="csY8" fmla="*/ 4681871 h 4682201"/>
              <a:gd name="csX9" fmla="*/ 3075334 w 5162915"/>
              <a:gd name="csY9" fmla="*/ 4507545 h 4682201"/>
              <a:gd name="csX10" fmla="*/ 3581241 w 5162915"/>
              <a:gd name="csY10" fmla="*/ 4179145 h 4682201"/>
              <a:gd name="csX11" fmla="*/ 4344406 w 5162915"/>
              <a:gd name="csY11" fmla="*/ 3757699 h 4682201"/>
              <a:gd name="csX12" fmla="*/ 4923269 w 5162915"/>
              <a:gd name="csY12" fmla="*/ 3311760 h 4682201"/>
              <a:gd name="csX13" fmla="*/ 5154705 w 5162915"/>
              <a:gd name="csY13" fmla="*/ 2675348 h 4682201"/>
              <a:gd name="csX14" fmla="*/ 5137491 w 5162915"/>
              <a:gd name="csY14" fmla="*/ 1742966 h 4682201"/>
              <a:gd name="csX15" fmla="*/ 5081749 w 5162915"/>
              <a:gd name="csY15" fmla="*/ 1309478 h 4682201"/>
              <a:gd name="csX16" fmla="*/ 4961660 w 5162915"/>
              <a:gd name="csY16" fmla="*/ 1122838 h 4682201"/>
              <a:gd name="csX17" fmla="*/ 3932631 w 5162915"/>
              <a:gd name="csY17" fmla="*/ 506814 h 4682201"/>
              <a:gd name="csX18" fmla="*/ 3191189 w 5162915"/>
              <a:gd name="csY18" fmla="*/ 129839 h 4682201"/>
              <a:gd name="csX19" fmla="*/ 2685282 w 5162915"/>
              <a:gd name="csY19" fmla="*/ 8194 h 4682201"/>
              <a:gd name="csX20" fmla="*/ 2205195 w 5162915"/>
              <a:gd name="csY20" fmla="*/ 186761 h 4682201"/>
              <a:gd name="csX21" fmla="*/ 2204922 w 5162915"/>
              <a:gd name="csY21" fmla="*/ 186488 h 468220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5162915" h="4682201">
                <a:moveTo>
                  <a:pt x="2204785" y="186351"/>
                </a:moveTo>
                <a:lnTo>
                  <a:pt x="687473" y="802374"/>
                </a:lnTo>
                <a:cubicBezTo>
                  <a:pt x="687473" y="802374"/>
                  <a:pt x="498663" y="940302"/>
                  <a:pt x="327340" y="1151025"/>
                </a:cubicBezTo>
                <a:cubicBezTo>
                  <a:pt x="156018" y="1361749"/>
                  <a:pt x="18850" y="1564399"/>
                  <a:pt x="1636" y="1629394"/>
                </a:cubicBezTo>
                <a:cubicBezTo>
                  <a:pt x="-15578" y="1694117"/>
                  <a:pt x="104512" y="2205052"/>
                  <a:pt x="293322" y="2586133"/>
                </a:cubicBezTo>
                <a:cubicBezTo>
                  <a:pt x="481722" y="2967350"/>
                  <a:pt x="1039272" y="3931888"/>
                  <a:pt x="1039272" y="3931888"/>
                </a:cubicBezTo>
                <a:cubicBezTo>
                  <a:pt x="1039272" y="3931888"/>
                  <a:pt x="1339565" y="4166968"/>
                  <a:pt x="1429325" y="4239900"/>
                </a:cubicBezTo>
                <a:cubicBezTo>
                  <a:pt x="1519495" y="4312832"/>
                  <a:pt x="1716502" y="4555985"/>
                  <a:pt x="1827985" y="4604834"/>
                </a:cubicBezTo>
                <a:cubicBezTo>
                  <a:pt x="1939468" y="4653684"/>
                  <a:pt x="2016385" y="4685839"/>
                  <a:pt x="2273643" y="4681871"/>
                </a:cubicBezTo>
                <a:cubicBezTo>
                  <a:pt x="2530900" y="4677903"/>
                  <a:pt x="2886524" y="4600866"/>
                  <a:pt x="3075334" y="4507545"/>
                </a:cubicBezTo>
                <a:cubicBezTo>
                  <a:pt x="3263871" y="4414225"/>
                  <a:pt x="3431368" y="4268224"/>
                  <a:pt x="3581241" y="4179145"/>
                </a:cubicBezTo>
                <a:cubicBezTo>
                  <a:pt x="3731251" y="4090067"/>
                  <a:pt x="4151497" y="3883175"/>
                  <a:pt x="4344406" y="3757699"/>
                </a:cubicBezTo>
                <a:cubicBezTo>
                  <a:pt x="4537315" y="3631812"/>
                  <a:pt x="4841707" y="3417121"/>
                  <a:pt x="4923269" y="3311760"/>
                </a:cubicBezTo>
                <a:cubicBezTo>
                  <a:pt x="5004832" y="3206398"/>
                  <a:pt x="5133392" y="2857747"/>
                  <a:pt x="5154705" y="2675348"/>
                </a:cubicBezTo>
                <a:cubicBezTo>
                  <a:pt x="5176018" y="2492812"/>
                  <a:pt x="5150606" y="1888967"/>
                  <a:pt x="5137491" y="1742966"/>
                </a:cubicBezTo>
                <a:cubicBezTo>
                  <a:pt x="5124375" y="1596965"/>
                  <a:pt x="5081749" y="1309478"/>
                  <a:pt x="5081749" y="1309478"/>
                </a:cubicBezTo>
                <a:cubicBezTo>
                  <a:pt x="5081749" y="1309478"/>
                  <a:pt x="5086258" y="1212190"/>
                  <a:pt x="4961660" y="1122838"/>
                </a:cubicBezTo>
                <a:cubicBezTo>
                  <a:pt x="4837198" y="1033759"/>
                  <a:pt x="4048485" y="567295"/>
                  <a:pt x="3932631" y="506814"/>
                </a:cubicBezTo>
                <a:cubicBezTo>
                  <a:pt x="3817049" y="445924"/>
                  <a:pt x="3272615" y="170205"/>
                  <a:pt x="3191189" y="129839"/>
                </a:cubicBezTo>
                <a:cubicBezTo>
                  <a:pt x="3109626" y="89199"/>
                  <a:pt x="2882699" y="-32446"/>
                  <a:pt x="2685282" y="8194"/>
                </a:cubicBezTo>
                <a:cubicBezTo>
                  <a:pt x="2488274" y="48833"/>
                  <a:pt x="2205195" y="186761"/>
                  <a:pt x="2205195" y="186761"/>
                </a:cubicBezTo>
                <a:lnTo>
                  <a:pt x="2204922" y="186488"/>
                </a:lnTo>
                <a:close/>
              </a:path>
            </a:pathLst>
          </a:custGeom>
          <a:solidFill>
            <a:schemeClr val="accent2"/>
          </a:solidFill>
          <a:ln w="13648" cap="flat">
            <a:noFill/>
            <a:prstDash val="solid"/>
            <a:miter/>
          </a:ln>
        </p:spPr>
      </p:sp>
      <p:sp>
        <p:nvSpPr>
          <p:cNvPr id="10" name="Freeform 9">
            <a:extLst>
              <a:ext uri="{FF2B5EF4-FFF2-40B4-BE49-F238E27FC236}">
                <a16:creationId xmlns:a16="http://schemas.microsoft.com/office/drawing/2014/main" id="{65D7D786-D315-266E-7EE0-EC67EF55C472}"/>
              </a:ext>
            </a:extLst>
          </p:cNvPr>
          <p:cNvSpPr/>
          <p:nvPr/>
        </p:nvSpPr>
        <p:spPr>
          <a:xfrm>
            <a:off x="7670910" y="-4953000"/>
            <a:ext cx="2897443" cy="2394308"/>
          </a:xfrm>
          <a:custGeom>
            <a:avLst/>
            <a:gdLst>
              <a:gd name="csX0" fmla="*/ 2897444 w 2897443"/>
              <a:gd name="csY0" fmla="*/ 1158567 h 2394308"/>
              <a:gd name="csX1" fmla="*/ 2456978 w 2897443"/>
              <a:gd name="csY1" fmla="*/ 2120095 h 2394308"/>
              <a:gd name="csX2" fmla="*/ 1516752 w 2897443"/>
              <a:gd name="csY2" fmla="*/ 2394309 h 2394308"/>
              <a:gd name="csX3" fmla="*/ 20616 w 2897443"/>
              <a:gd name="csY3" fmla="*/ 1158567 h 2394308"/>
              <a:gd name="csX4" fmla="*/ 1516752 w 2897443"/>
              <a:gd name="csY4" fmla="*/ 0 h 2394308"/>
              <a:gd name="csX5" fmla="*/ 2897444 w 2897443"/>
              <a:gd name="csY5" fmla="*/ 1158567 h 2394308"/>
            </a:gdLst>
            <a:ahLst/>
            <a:cxnLst>
              <a:cxn ang="0">
                <a:pos x="csX0" y="csY0"/>
              </a:cxn>
              <a:cxn ang="0">
                <a:pos x="csX1" y="csY1"/>
              </a:cxn>
              <a:cxn ang="0">
                <a:pos x="csX2" y="csY2"/>
              </a:cxn>
              <a:cxn ang="0">
                <a:pos x="csX3" y="csY3"/>
              </a:cxn>
              <a:cxn ang="0">
                <a:pos x="csX4" y="csY4"/>
              </a:cxn>
              <a:cxn ang="0">
                <a:pos x="csX5" y="csY5"/>
              </a:cxn>
            </a:cxnLst>
            <a:rect l="l" t="t" r="r" b="b"/>
            <a:pathLst>
              <a:path w="2897443" h="2394308">
                <a:moveTo>
                  <a:pt x="2897444" y="1158567"/>
                </a:moveTo>
                <a:cubicBezTo>
                  <a:pt x="2650296" y="1564278"/>
                  <a:pt x="2767790" y="1919497"/>
                  <a:pt x="2456978" y="2120095"/>
                </a:cubicBezTo>
                <a:cubicBezTo>
                  <a:pt x="2271993" y="2330681"/>
                  <a:pt x="1869644" y="2394309"/>
                  <a:pt x="1516752" y="2394309"/>
                </a:cubicBezTo>
                <a:cubicBezTo>
                  <a:pt x="590326" y="2394309"/>
                  <a:pt x="-132809" y="2254875"/>
                  <a:pt x="20616" y="1158567"/>
                </a:cubicBezTo>
                <a:cubicBezTo>
                  <a:pt x="20616" y="329084"/>
                  <a:pt x="570242" y="115077"/>
                  <a:pt x="1516752" y="0"/>
                </a:cubicBezTo>
                <a:cubicBezTo>
                  <a:pt x="2343036" y="0"/>
                  <a:pt x="2897444" y="329084"/>
                  <a:pt x="2897444" y="1158567"/>
                </a:cubicBezTo>
              </a:path>
            </a:pathLst>
          </a:custGeom>
          <a:solidFill>
            <a:schemeClr val="accent2"/>
          </a:solidFill>
          <a:ln w="13648" cap="flat">
            <a:noFill/>
            <a:prstDash val="solid"/>
            <a:miter/>
          </a:ln>
        </p:spPr>
      </p:sp>
      <p:sp>
        <p:nvSpPr>
          <p:cNvPr id="4" name="Text Placeholder 4">
            <a:extLst>
              <a:ext uri="{FF2B5EF4-FFF2-40B4-BE49-F238E27FC236}">
                <a16:creationId xmlns:a16="http://schemas.microsoft.com/office/drawing/2014/main" id="{366E6068-A852-F7D9-C45D-804F50474C2D}"/>
              </a:ext>
            </a:extLst>
          </p:cNvPr>
          <p:cNvSpPr>
            <a:spLocks noGrp="1"/>
          </p:cNvSpPr>
          <p:nvPr>
            <p:ph type="body" sz="quarter" idx="16" hasCustomPrompt="1"/>
          </p:nvPr>
        </p:nvSpPr>
        <p:spPr>
          <a:xfrm>
            <a:off x="506412" y="3715774"/>
            <a:ext cx="5080001" cy="1066800"/>
          </a:xfrm>
          <a:prstGeom prst="rect">
            <a:avLst/>
          </a:prstGeom>
        </p:spPr>
        <p:txBody>
          <a:bodyPr lIns="0" tIns="0" rIns="0" bIns="0"/>
          <a:lstStyle>
            <a:lvl1pPr>
              <a:buFont typeface="Arial" panose="020B0604020202020204" pitchFamily="34" charset="0"/>
              <a:buNone/>
              <a:defRPr sz="2800">
                <a:solidFill>
                  <a:schemeClr val="tx2"/>
                </a:solidFill>
              </a:defRPr>
            </a:lvl1pPr>
          </a:lstStyle>
          <a:p>
            <a:pPr lvl="0"/>
            <a:r>
              <a:rPr lang="en-GB" dirty="0"/>
              <a:t>[Subtitle, date or author]</a:t>
            </a:r>
            <a:endParaRPr lang="en-NL" dirty="0"/>
          </a:p>
        </p:txBody>
      </p:sp>
      <p:sp>
        <p:nvSpPr>
          <p:cNvPr id="5" name="TextBox 4">
            <a:extLst>
              <a:ext uri="{FF2B5EF4-FFF2-40B4-BE49-F238E27FC236}">
                <a16:creationId xmlns:a16="http://schemas.microsoft.com/office/drawing/2014/main" id="{84DEC72B-880F-C49A-A26C-EC64E75E7630}"/>
              </a:ext>
            </a:extLst>
          </p:cNvPr>
          <p:cNvSpPr txBox="1"/>
          <p:nvPr userDrawn="1"/>
        </p:nvSpPr>
        <p:spPr>
          <a:xfrm>
            <a:off x="-2160000" y="914400"/>
            <a:ext cx="1981200" cy="1830413"/>
          </a:xfrm>
          <a:prstGeom prst="roundRect">
            <a:avLst>
              <a:gd name="adj" fmla="val 5906"/>
            </a:avLst>
          </a:prstGeom>
          <a:solidFill>
            <a:schemeClr val="accent6"/>
          </a:solidFill>
        </p:spPr>
        <p:txBody>
          <a:bodyPr wrap="square" lIns="118800" tIns="118800" rIns="118800" bIns="118800" rtlCol="0">
            <a:spAutoFit/>
          </a:bodyPr>
          <a:lstStyle/>
          <a:p>
            <a:pPr lvl="0"/>
            <a:r>
              <a:rPr lang="en-GB" sz="1000" b="1">
                <a:solidFill>
                  <a:schemeClr val="bg1"/>
                </a:solidFill>
                <a:latin typeface="Aptos" panose="020B0004020202020204" pitchFamily="34" charset="0"/>
              </a:rPr>
              <a:t>Note:</a:t>
            </a:r>
          </a:p>
          <a:p>
            <a:pPr lvl="0"/>
            <a:endParaRPr lang="en-GB" sz="1000">
              <a:solidFill>
                <a:schemeClr val="bg1"/>
              </a:solidFill>
              <a:latin typeface="Aptos" panose="020B0004020202020204" pitchFamily="34" charset="0"/>
            </a:endParaRPr>
          </a:p>
          <a:p>
            <a:r>
              <a:rPr lang="en-GB" sz="1000">
                <a:solidFill>
                  <a:schemeClr val="bg1"/>
                </a:solidFill>
              </a:rPr>
              <a:t>Use the </a:t>
            </a:r>
            <a:r>
              <a:rPr lang="en-GB" sz="1000" b="1">
                <a:solidFill>
                  <a:schemeClr val="bg1"/>
                </a:solidFill>
              </a:rPr>
              <a:t>Crop</a:t>
            </a:r>
            <a:r>
              <a:rPr lang="en-GB" sz="1000">
                <a:solidFill>
                  <a:schemeClr val="bg1"/>
                </a:solidFill>
              </a:rPr>
              <a:t> tool to reposition the image.</a:t>
            </a:r>
          </a:p>
          <a:p>
            <a:r>
              <a:rPr lang="en-GB" sz="1000">
                <a:solidFill>
                  <a:schemeClr val="bg1"/>
                </a:solidFill>
              </a:rPr>
              <a:t>Select the image, then go to </a:t>
            </a:r>
            <a:r>
              <a:rPr lang="en-GB" sz="1000" b="1">
                <a:solidFill>
                  <a:schemeClr val="bg1"/>
                </a:solidFill>
              </a:rPr>
              <a:t>Picture Format → Crop</a:t>
            </a:r>
            <a:r>
              <a:rPr lang="en-GB" sz="1000">
                <a:solidFill>
                  <a:schemeClr val="bg1"/>
                </a:solidFill>
              </a:rPr>
              <a:t>.</a:t>
            </a:r>
          </a:p>
          <a:p>
            <a:endParaRPr lang="en-GB" sz="1000">
              <a:solidFill>
                <a:schemeClr val="bg1"/>
              </a:solidFill>
            </a:endParaRPr>
          </a:p>
          <a:p>
            <a:endParaRPr lang="en-GB" sz="1000">
              <a:solidFill>
                <a:schemeClr val="bg1"/>
              </a:solidFill>
            </a:endParaRPr>
          </a:p>
          <a:p>
            <a:endParaRPr lang="en-GB" sz="1000">
              <a:solidFill>
                <a:schemeClr val="bg1"/>
              </a:solidFill>
            </a:endParaRPr>
          </a:p>
          <a:p>
            <a:endParaRPr lang="en-GB" sz="1000">
              <a:solidFill>
                <a:schemeClr val="bg1"/>
              </a:solidFill>
            </a:endParaRPr>
          </a:p>
        </p:txBody>
      </p:sp>
      <p:pic>
        <p:nvPicPr>
          <p:cNvPr id="7" name="Graphic 6">
            <a:extLst>
              <a:ext uri="{FF2B5EF4-FFF2-40B4-BE49-F238E27FC236}">
                <a16:creationId xmlns:a16="http://schemas.microsoft.com/office/drawing/2014/main" id="{B8A3A67C-68CC-077A-9902-6712A3E6390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993900" y="2120900"/>
            <a:ext cx="469900" cy="469900"/>
          </a:xfrm>
          <a:prstGeom prst="rect">
            <a:avLst/>
          </a:prstGeom>
        </p:spPr>
      </p:pic>
      <p:pic>
        <p:nvPicPr>
          <p:cNvPr id="9" name="Graphic 8">
            <a:extLst>
              <a:ext uri="{FF2B5EF4-FFF2-40B4-BE49-F238E27FC236}">
                <a16:creationId xmlns:a16="http://schemas.microsoft.com/office/drawing/2014/main" id="{89321A22-E980-BD38-EEF1-AB21168F9A0C}"/>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06413" y="6086115"/>
            <a:ext cx="2540000" cy="381000"/>
          </a:xfrm>
          <a:prstGeom prst="rect">
            <a:avLst/>
          </a:prstGeom>
        </p:spPr>
      </p:pic>
    </p:spTree>
    <p:extLst>
      <p:ext uri="{BB962C8B-B14F-4D97-AF65-F5344CB8AC3E}">
        <p14:creationId xmlns:p14="http://schemas.microsoft.com/office/powerpoint/2010/main" val="18527112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ver_3_Botergeel">
    <p:bg>
      <p:bgPr>
        <a:solidFill>
          <a:schemeClr val="accent6"/>
        </a:solidFill>
        <a:effectLst/>
      </p:bgPr>
    </p:bg>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25FFACBB-5FB3-008D-0C28-26B5AA850F15}"/>
              </a:ext>
            </a:extLst>
          </p:cNvPr>
          <p:cNvSpPr>
            <a:spLocks noGrp="1"/>
          </p:cNvSpPr>
          <p:nvPr>
            <p:ph type="pic" sz="quarter" idx="15"/>
          </p:nvPr>
        </p:nvSpPr>
        <p:spPr>
          <a:xfrm>
            <a:off x="6248585" y="1489288"/>
            <a:ext cx="7099380" cy="3681785"/>
          </a:xfrm>
          <a:custGeom>
            <a:avLst/>
            <a:gdLst>
              <a:gd name="csX0" fmla="*/ 2151781 w 7099380"/>
              <a:gd name="csY0" fmla="*/ 1623 h 3681785"/>
              <a:gd name="csX1" fmla="*/ 3241693 w 7099380"/>
              <a:gd name="csY1" fmla="*/ 169633 h 3681785"/>
              <a:gd name="csX2" fmla="*/ 4519782 w 7099380"/>
              <a:gd name="csY2" fmla="*/ 488317 h 3681785"/>
              <a:gd name="csX3" fmla="*/ 5197149 w 7099380"/>
              <a:gd name="csY3" fmla="*/ 868577 h 3681785"/>
              <a:gd name="csX4" fmla="*/ 5702510 w 7099380"/>
              <a:gd name="csY4" fmla="*/ 1267309 h 3681785"/>
              <a:gd name="csX5" fmla="*/ 6331239 w 7099380"/>
              <a:gd name="csY5" fmla="*/ 1729942 h 3681785"/>
              <a:gd name="csX6" fmla="*/ 6902588 w 7099380"/>
              <a:gd name="csY6" fmla="*/ 2088720 h 3681785"/>
              <a:gd name="csX7" fmla="*/ 7091535 w 7099380"/>
              <a:gd name="csY7" fmla="*/ 2331462 h 3681785"/>
              <a:gd name="csX8" fmla="*/ 7079376 w 7099380"/>
              <a:gd name="csY8" fmla="*/ 2572972 h 3681785"/>
              <a:gd name="csX9" fmla="*/ 6874307 w 7099380"/>
              <a:gd name="csY9" fmla="*/ 2810651 h 3681785"/>
              <a:gd name="csX10" fmla="*/ 6593415 w 7099380"/>
              <a:gd name="csY10" fmla="*/ 2974715 h 3681785"/>
              <a:gd name="csX11" fmla="*/ 6001710 w 7099380"/>
              <a:gd name="csY11" fmla="*/ 3147125 h 3681785"/>
              <a:gd name="csX12" fmla="*/ 5259994 w 7099380"/>
              <a:gd name="csY12" fmla="*/ 3276842 h 3681785"/>
              <a:gd name="csX13" fmla="*/ 4669109 w 7099380"/>
              <a:gd name="csY13" fmla="*/ 3363458 h 3681785"/>
              <a:gd name="csX14" fmla="*/ 4059370 w 7099380"/>
              <a:gd name="csY14" fmla="*/ 3457873 h 3681785"/>
              <a:gd name="csX15" fmla="*/ 3560840 w 7099380"/>
              <a:gd name="csY15" fmla="*/ 3525332 h 3681785"/>
              <a:gd name="csX16" fmla="*/ 2573890 w 7099380"/>
              <a:gd name="csY16" fmla="*/ 3632336 h 3681785"/>
              <a:gd name="csX17" fmla="*/ 1911415 w 7099380"/>
              <a:gd name="csY17" fmla="*/ 3671880 h 3681785"/>
              <a:gd name="csX18" fmla="*/ 1911688 w 7099380"/>
              <a:gd name="csY18" fmla="*/ 3671607 h 3681785"/>
              <a:gd name="csX19" fmla="*/ 1911005 w 7099380"/>
              <a:gd name="csY19" fmla="*/ 3671607 h 3681785"/>
              <a:gd name="csX20" fmla="*/ 848641 w 7099380"/>
              <a:gd name="csY20" fmla="*/ 3541615 h 3681785"/>
              <a:gd name="csX21" fmla="*/ 525122 w 7099380"/>
              <a:gd name="csY21" fmla="*/ 3381930 h 3681785"/>
              <a:gd name="csX22" fmla="*/ 309944 w 7099380"/>
              <a:gd name="csY22" fmla="*/ 3085276 h 3681785"/>
              <a:gd name="csX23" fmla="*/ 173870 w 7099380"/>
              <a:gd name="csY23" fmla="*/ 2676008 h 3681785"/>
              <a:gd name="csX24" fmla="*/ 135752 w 7099380"/>
              <a:gd name="csY24" fmla="*/ 2456391 h 3681785"/>
              <a:gd name="csX25" fmla="*/ 16756 w 7099380"/>
              <a:gd name="csY25" fmla="*/ 1835030 h 3681785"/>
              <a:gd name="csX26" fmla="*/ 2547 w 7099380"/>
              <a:gd name="csY26" fmla="*/ 1451350 h 3681785"/>
              <a:gd name="csX27" fmla="*/ 83563 w 7099380"/>
              <a:gd name="csY27" fmla="*/ 1014442 h 3681785"/>
              <a:gd name="csX28" fmla="*/ 568294 w 7099380"/>
              <a:gd name="csY28" fmla="*/ 529915 h 3681785"/>
              <a:gd name="csX29" fmla="*/ 1285691 w 7099380"/>
              <a:gd name="csY29" fmla="*/ 176748 h 3681785"/>
              <a:gd name="csX30" fmla="*/ 2071808 w 7099380"/>
              <a:gd name="csY30" fmla="*/ 1738 h 3681785"/>
              <a:gd name="csX31" fmla="*/ 2151781 w 7099380"/>
              <a:gd name="csY31" fmla="*/ 1623 h 368178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Lst>
            <a:rect l="l" t="t" r="r" b="b"/>
            <a:pathLst>
              <a:path w="7099380" h="3681785">
                <a:moveTo>
                  <a:pt x="2151781" y="1623"/>
                </a:moveTo>
                <a:cubicBezTo>
                  <a:pt x="2369595" y="16454"/>
                  <a:pt x="2796753" y="128925"/>
                  <a:pt x="3241693" y="169633"/>
                </a:cubicBezTo>
                <a:cubicBezTo>
                  <a:pt x="3750060" y="215745"/>
                  <a:pt x="4334524" y="446720"/>
                  <a:pt x="4519782" y="488317"/>
                </a:cubicBezTo>
                <a:cubicBezTo>
                  <a:pt x="4705040" y="530188"/>
                  <a:pt x="5073644" y="749533"/>
                  <a:pt x="5197149" y="868577"/>
                </a:cubicBezTo>
                <a:cubicBezTo>
                  <a:pt x="5320791" y="987896"/>
                  <a:pt x="5577638" y="1187262"/>
                  <a:pt x="5702510" y="1267309"/>
                </a:cubicBezTo>
                <a:cubicBezTo>
                  <a:pt x="5827381" y="1347493"/>
                  <a:pt x="6265251" y="1681093"/>
                  <a:pt x="6331239" y="1729942"/>
                </a:cubicBezTo>
                <a:cubicBezTo>
                  <a:pt x="6397500" y="1778518"/>
                  <a:pt x="6824714" y="2051638"/>
                  <a:pt x="6902588" y="2088720"/>
                </a:cubicBezTo>
                <a:cubicBezTo>
                  <a:pt x="6980462" y="2126075"/>
                  <a:pt x="7078146" y="2260445"/>
                  <a:pt x="7091535" y="2331462"/>
                </a:cubicBezTo>
                <a:cubicBezTo>
                  <a:pt x="7104924" y="2402888"/>
                  <a:pt x="7101371" y="2511808"/>
                  <a:pt x="7079376" y="2572972"/>
                </a:cubicBezTo>
                <a:cubicBezTo>
                  <a:pt x="7057380" y="2634274"/>
                  <a:pt x="6939066" y="2765634"/>
                  <a:pt x="6874307" y="2810651"/>
                </a:cubicBezTo>
                <a:cubicBezTo>
                  <a:pt x="6809549" y="2855670"/>
                  <a:pt x="6721019" y="2910129"/>
                  <a:pt x="6593415" y="2974715"/>
                </a:cubicBezTo>
                <a:cubicBezTo>
                  <a:pt x="6465948" y="3039163"/>
                  <a:pt x="6269760" y="3089245"/>
                  <a:pt x="6001710" y="3147125"/>
                </a:cubicBezTo>
                <a:cubicBezTo>
                  <a:pt x="5733932" y="3205005"/>
                  <a:pt x="5361230" y="3257959"/>
                  <a:pt x="5259994" y="3276842"/>
                </a:cubicBezTo>
                <a:cubicBezTo>
                  <a:pt x="5158758" y="3295725"/>
                  <a:pt x="4838519" y="3345670"/>
                  <a:pt x="4669109" y="3363458"/>
                </a:cubicBezTo>
                <a:cubicBezTo>
                  <a:pt x="4499426" y="3381383"/>
                  <a:pt x="4168940" y="3447748"/>
                  <a:pt x="4059370" y="3457873"/>
                </a:cubicBezTo>
                <a:cubicBezTo>
                  <a:pt x="3949799" y="3467862"/>
                  <a:pt x="3717954" y="3516438"/>
                  <a:pt x="3560840" y="3525332"/>
                </a:cubicBezTo>
                <a:cubicBezTo>
                  <a:pt x="3403589" y="3534226"/>
                  <a:pt x="2740567" y="3604284"/>
                  <a:pt x="2573890" y="3632336"/>
                </a:cubicBezTo>
                <a:cubicBezTo>
                  <a:pt x="2407212" y="3660386"/>
                  <a:pt x="2203237" y="3637809"/>
                  <a:pt x="1911415" y="3671880"/>
                </a:cubicBezTo>
                <a:lnTo>
                  <a:pt x="1911688" y="3671607"/>
                </a:lnTo>
                <a:lnTo>
                  <a:pt x="1911005" y="3671607"/>
                </a:lnTo>
                <a:cubicBezTo>
                  <a:pt x="1618773" y="3705815"/>
                  <a:pt x="1099477" y="3651629"/>
                  <a:pt x="848641" y="3541615"/>
                </a:cubicBezTo>
                <a:cubicBezTo>
                  <a:pt x="746721" y="3497008"/>
                  <a:pt x="580180" y="3433517"/>
                  <a:pt x="525122" y="3381930"/>
                </a:cubicBezTo>
                <a:cubicBezTo>
                  <a:pt x="469927" y="3330208"/>
                  <a:pt x="348061" y="3172029"/>
                  <a:pt x="309944" y="3085276"/>
                </a:cubicBezTo>
                <a:cubicBezTo>
                  <a:pt x="271827" y="2998524"/>
                  <a:pt x="190401" y="2726909"/>
                  <a:pt x="173870" y="2676008"/>
                </a:cubicBezTo>
                <a:cubicBezTo>
                  <a:pt x="157475" y="2625106"/>
                  <a:pt x="183433" y="2601571"/>
                  <a:pt x="135752" y="2456391"/>
                </a:cubicBezTo>
                <a:cubicBezTo>
                  <a:pt x="88072" y="2311621"/>
                  <a:pt x="24543" y="1940939"/>
                  <a:pt x="16756" y="1835030"/>
                </a:cubicBezTo>
                <a:cubicBezTo>
                  <a:pt x="8968" y="1729121"/>
                  <a:pt x="13750" y="1603235"/>
                  <a:pt x="2547" y="1451350"/>
                </a:cubicBezTo>
                <a:cubicBezTo>
                  <a:pt x="-8656" y="1299329"/>
                  <a:pt x="16892" y="1162632"/>
                  <a:pt x="83563" y="1014442"/>
                </a:cubicBezTo>
                <a:cubicBezTo>
                  <a:pt x="150234" y="866388"/>
                  <a:pt x="420197" y="638971"/>
                  <a:pt x="568294" y="529915"/>
                </a:cubicBezTo>
                <a:cubicBezTo>
                  <a:pt x="716391" y="420859"/>
                  <a:pt x="1090186" y="240239"/>
                  <a:pt x="1285691" y="176748"/>
                </a:cubicBezTo>
                <a:cubicBezTo>
                  <a:pt x="1481605" y="113257"/>
                  <a:pt x="1824251" y="28558"/>
                  <a:pt x="2071808" y="1738"/>
                </a:cubicBezTo>
                <a:cubicBezTo>
                  <a:pt x="2093821" y="-622"/>
                  <a:pt x="2120665" y="-496"/>
                  <a:pt x="2151781" y="1623"/>
                </a:cubicBezTo>
                <a:close/>
              </a:path>
            </a:pathLst>
          </a:custGeom>
          <a:solidFill>
            <a:schemeClr val="tx2"/>
          </a:solidFill>
        </p:spPr>
        <p:txBody>
          <a:bodyPr wrap="square">
            <a:noAutofit/>
          </a:bodyPr>
          <a:lstStyle/>
          <a:p>
            <a:r>
              <a:rPr lang="en-US"/>
              <a:t>Click icon to add picture</a:t>
            </a:r>
            <a:endParaRPr lang="en-NL"/>
          </a:p>
        </p:txBody>
      </p:sp>
      <p:sp>
        <p:nvSpPr>
          <p:cNvPr id="2" name="Title 1">
            <a:extLst>
              <a:ext uri="{FF2B5EF4-FFF2-40B4-BE49-F238E27FC236}">
                <a16:creationId xmlns:a16="http://schemas.microsoft.com/office/drawing/2014/main" id="{10ADFC02-B531-DD56-F496-10872B596C78}"/>
              </a:ext>
            </a:extLst>
          </p:cNvPr>
          <p:cNvSpPr>
            <a:spLocks noGrp="1"/>
          </p:cNvSpPr>
          <p:nvPr>
            <p:ph type="title" hasCustomPrompt="1"/>
          </p:nvPr>
        </p:nvSpPr>
        <p:spPr>
          <a:xfrm>
            <a:off x="506413" y="505606"/>
            <a:ext cx="6605587" cy="2694794"/>
          </a:xfrm>
          <a:prstGeom prst="rect">
            <a:avLst/>
          </a:prstGeom>
        </p:spPr>
        <p:txBody>
          <a:bodyPr>
            <a:normAutofit/>
          </a:bodyPr>
          <a:lstStyle>
            <a:lvl1pPr>
              <a:lnSpc>
                <a:spcPct val="80000"/>
              </a:lnSpc>
              <a:defRPr sz="8000">
                <a:solidFill>
                  <a:schemeClr val="tx1"/>
                </a:solidFill>
              </a:defRPr>
            </a:lvl1pPr>
          </a:lstStyle>
          <a:p>
            <a:r>
              <a:rPr lang="en-NL" dirty="0"/>
              <a:t>[Cover title]</a:t>
            </a:r>
          </a:p>
        </p:txBody>
      </p:sp>
      <p:sp>
        <p:nvSpPr>
          <p:cNvPr id="11" name="Text Placeholder 10">
            <a:extLst>
              <a:ext uri="{FF2B5EF4-FFF2-40B4-BE49-F238E27FC236}">
                <a16:creationId xmlns:a16="http://schemas.microsoft.com/office/drawing/2014/main" id="{12E230F8-A8CD-709B-9C40-73DCA007C26E}"/>
              </a:ext>
            </a:extLst>
          </p:cNvPr>
          <p:cNvSpPr>
            <a:spLocks noGrp="1"/>
          </p:cNvSpPr>
          <p:nvPr>
            <p:ph type="body" sz="quarter" idx="14" hasCustomPrompt="1"/>
          </p:nvPr>
        </p:nvSpPr>
        <p:spPr>
          <a:xfrm>
            <a:off x="4062413" y="6073002"/>
            <a:ext cx="3557587" cy="276999"/>
          </a:xfrm>
          <a:prstGeom prst="rect">
            <a:avLst/>
          </a:prstGeom>
        </p:spPr>
        <p:txBody>
          <a:bodyPr wrap="square" lIns="0" tIns="0" rIns="0" bIns="0" anchor="b">
            <a:spAutoFit/>
          </a:bodyPr>
          <a:lstStyle>
            <a:lvl1pPr indent="-270000">
              <a:buFont typeface="Arial" panose="020B0604020202020204" pitchFamily="34" charset="0"/>
              <a:buNone/>
              <a:defRPr sz="180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dirty="0"/>
              <a:t>[Optional text]</a:t>
            </a:r>
            <a:endParaRPr lang="en-NL" dirty="0"/>
          </a:p>
        </p:txBody>
      </p:sp>
      <p:sp>
        <p:nvSpPr>
          <p:cNvPr id="6" name="Freeform 5">
            <a:extLst>
              <a:ext uri="{FF2B5EF4-FFF2-40B4-BE49-F238E27FC236}">
                <a16:creationId xmlns:a16="http://schemas.microsoft.com/office/drawing/2014/main" id="{07EDE357-94EA-B00C-1387-BBE334AB16CC}"/>
              </a:ext>
            </a:extLst>
          </p:cNvPr>
          <p:cNvSpPr/>
          <p:nvPr/>
        </p:nvSpPr>
        <p:spPr>
          <a:xfrm>
            <a:off x="8120936" y="4833563"/>
            <a:ext cx="5350339" cy="3669756"/>
          </a:xfrm>
          <a:custGeom>
            <a:avLst/>
            <a:gdLst>
              <a:gd name="csX0" fmla="*/ 366954 w 5350339"/>
              <a:gd name="csY0" fmla="*/ 1119595 h 3669756"/>
              <a:gd name="csX1" fmla="*/ 1603920 w 5350339"/>
              <a:gd name="csY1" fmla="*/ 252346 h 3669756"/>
              <a:gd name="csX2" fmla="*/ 3627959 w 5350339"/>
              <a:gd name="csY2" fmla="*/ 69537 h 3669756"/>
              <a:gd name="csX3" fmla="*/ 4658765 w 5350339"/>
              <a:gd name="csY3" fmla="*/ 961964 h 3669756"/>
              <a:gd name="csX4" fmla="*/ 4663683 w 5350339"/>
              <a:gd name="csY4" fmla="*/ 960458 h 3669756"/>
              <a:gd name="csX5" fmla="*/ 5350340 w 5350339"/>
              <a:gd name="csY5" fmla="*/ 3099436 h 3669756"/>
              <a:gd name="csX6" fmla="*/ 440320 w 5350339"/>
              <a:gd name="csY6" fmla="*/ 3669757 h 3669756"/>
              <a:gd name="csX7" fmla="*/ 57234 w 5350339"/>
              <a:gd name="csY7" fmla="*/ 2476297 h 3669756"/>
              <a:gd name="csX8" fmla="*/ 56961 w 5350339"/>
              <a:gd name="csY8" fmla="*/ 2475340 h 3669756"/>
              <a:gd name="csX9" fmla="*/ 47808 w 5350339"/>
              <a:gd name="csY9" fmla="*/ 2446878 h 3669756"/>
              <a:gd name="csX10" fmla="*/ 48217 w 5350339"/>
              <a:gd name="csY10" fmla="*/ 2446878 h 3669756"/>
              <a:gd name="csX11" fmla="*/ 366954 w 5350339"/>
              <a:gd name="csY11" fmla="*/ 1119732 h 36697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5350339" h="3669756">
                <a:moveTo>
                  <a:pt x="366954" y="1119595"/>
                </a:moveTo>
                <a:cubicBezTo>
                  <a:pt x="702495" y="678308"/>
                  <a:pt x="640606" y="479353"/>
                  <a:pt x="1603920" y="252346"/>
                </a:cubicBezTo>
                <a:cubicBezTo>
                  <a:pt x="2215436" y="55443"/>
                  <a:pt x="3098553" y="-93294"/>
                  <a:pt x="3627959" y="69537"/>
                </a:cubicBezTo>
                <a:cubicBezTo>
                  <a:pt x="3880298" y="248241"/>
                  <a:pt x="4502607" y="549685"/>
                  <a:pt x="4658765" y="961964"/>
                </a:cubicBezTo>
                <a:lnTo>
                  <a:pt x="4663683" y="960458"/>
                </a:lnTo>
                <a:lnTo>
                  <a:pt x="5350340" y="3099436"/>
                </a:lnTo>
                <a:lnTo>
                  <a:pt x="440320" y="3669757"/>
                </a:lnTo>
                <a:lnTo>
                  <a:pt x="57234" y="2476297"/>
                </a:lnTo>
                <a:cubicBezTo>
                  <a:pt x="57234" y="2476297"/>
                  <a:pt x="57098" y="2475613"/>
                  <a:pt x="56961" y="2475340"/>
                </a:cubicBezTo>
                <a:lnTo>
                  <a:pt x="47808" y="2446878"/>
                </a:lnTo>
                <a:lnTo>
                  <a:pt x="48217" y="2446878"/>
                </a:lnTo>
                <a:cubicBezTo>
                  <a:pt x="-74605" y="2026664"/>
                  <a:pt x="39200" y="1550894"/>
                  <a:pt x="366954" y="1119732"/>
                </a:cubicBezTo>
              </a:path>
            </a:pathLst>
          </a:custGeom>
          <a:solidFill>
            <a:schemeClr val="tx1"/>
          </a:solidFill>
          <a:ln w="13648" cap="flat">
            <a:noFill/>
            <a:prstDash val="solid"/>
            <a:miter/>
          </a:ln>
        </p:spPr>
        <p:txBody>
          <a:bodyPr/>
          <a:lstStyle/>
          <a:p>
            <a:endParaRPr lang="en-NL"/>
          </a:p>
        </p:txBody>
      </p:sp>
      <p:sp>
        <p:nvSpPr>
          <p:cNvPr id="8" name="Freeform 7">
            <a:extLst>
              <a:ext uri="{FF2B5EF4-FFF2-40B4-BE49-F238E27FC236}">
                <a16:creationId xmlns:a16="http://schemas.microsoft.com/office/drawing/2014/main" id="{2FCB406B-C6D3-83B9-2060-C33D15195C3C}"/>
              </a:ext>
            </a:extLst>
          </p:cNvPr>
          <p:cNvSpPr/>
          <p:nvPr/>
        </p:nvSpPr>
        <p:spPr>
          <a:xfrm>
            <a:off x="7670900" y="-2881191"/>
            <a:ext cx="5162915" cy="4682201"/>
          </a:xfrm>
          <a:custGeom>
            <a:avLst/>
            <a:gdLst>
              <a:gd name="csX0" fmla="*/ 2204785 w 5162915"/>
              <a:gd name="csY0" fmla="*/ 186351 h 4682201"/>
              <a:gd name="csX1" fmla="*/ 687473 w 5162915"/>
              <a:gd name="csY1" fmla="*/ 802374 h 4682201"/>
              <a:gd name="csX2" fmla="*/ 327340 w 5162915"/>
              <a:gd name="csY2" fmla="*/ 1151025 h 4682201"/>
              <a:gd name="csX3" fmla="*/ 1636 w 5162915"/>
              <a:gd name="csY3" fmla="*/ 1629394 h 4682201"/>
              <a:gd name="csX4" fmla="*/ 293322 w 5162915"/>
              <a:gd name="csY4" fmla="*/ 2586133 h 4682201"/>
              <a:gd name="csX5" fmla="*/ 1039272 w 5162915"/>
              <a:gd name="csY5" fmla="*/ 3931888 h 4682201"/>
              <a:gd name="csX6" fmla="*/ 1429325 w 5162915"/>
              <a:gd name="csY6" fmla="*/ 4239900 h 4682201"/>
              <a:gd name="csX7" fmla="*/ 1827985 w 5162915"/>
              <a:gd name="csY7" fmla="*/ 4604834 h 4682201"/>
              <a:gd name="csX8" fmla="*/ 2273643 w 5162915"/>
              <a:gd name="csY8" fmla="*/ 4681871 h 4682201"/>
              <a:gd name="csX9" fmla="*/ 3075334 w 5162915"/>
              <a:gd name="csY9" fmla="*/ 4507545 h 4682201"/>
              <a:gd name="csX10" fmla="*/ 3581241 w 5162915"/>
              <a:gd name="csY10" fmla="*/ 4179145 h 4682201"/>
              <a:gd name="csX11" fmla="*/ 4344406 w 5162915"/>
              <a:gd name="csY11" fmla="*/ 3757699 h 4682201"/>
              <a:gd name="csX12" fmla="*/ 4923269 w 5162915"/>
              <a:gd name="csY12" fmla="*/ 3311760 h 4682201"/>
              <a:gd name="csX13" fmla="*/ 5154705 w 5162915"/>
              <a:gd name="csY13" fmla="*/ 2675348 h 4682201"/>
              <a:gd name="csX14" fmla="*/ 5137491 w 5162915"/>
              <a:gd name="csY14" fmla="*/ 1742966 h 4682201"/>
              <a:gd name="csX15" fmla="*/ 5081749 w 5162915"/>
              <a:gd name="csY15" fmla="*/ 1309478 h 4682201"/>
              <a:gd name="csX16" fmla="*/ 4961660 w 5162915"/>
              <a:gd name="csY16" fmla="*/ 1122838 h 4682201"/>
              <a:gd name="csX17" fmla="*/ 3932631 w 5162915"/>
              <a:gd name="csY17" fmla="*/ 506814 h 4682201"/>
              <a:gd name="csX18" fmla="*/ 3191189 w 5162915"/>
              <a:gd name="csY18" fmla="*/ 129839 h 4682201"/>
              <a:gd name="csX19" fmla="*/ 2685282 w 5162915"/>
              <a:gd name="csY19" fmla="*/ 8194 h 4682201"/>
              <a:gd name="csX20" fmla="*/ 2205195 w 5162915"/>
              <a:gd name="csY20" fmla="*/ 186761 h 4682201"/>
              <a:gd name="csX21" fmla="*/ 2204922 w 5162915"/>
              <a:gd name="csY21" fmla="*/ 186488 h 468220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5162915" h="4682201">
                <a:moveTo>
                  <a:pt x="2204785" y="186351"/>
                </a:moveTo>
                <a:lnTo>
                  <a:pt x="687473" y="802374"/>
                </a:lnTo>
                <a:cubicBezTo>
                  <a:pt x="687473" y="802374"/>
                  <a:pt x="498663" y="940302"/>
                  <a:pt x="327340" y="1151025"/>
                </a:cubicBezTo>
                <a:cubicBezTo>
                  <a:pt x="156018" y="1361749"/>
                  <a:pt x="18850" y="1564399"/>
                  <a:pt x="1636" y="1629394"/>
                </a:cubicBezTo>
                <a:cubicBezTo>
                  <a:pt x="-15578" y="1694117"/>
                  <a:pt x="104512" y="2205052"/>
                  <a:pt x="293322" y="2586133"/>
                </a:cubicBezTo>
                <a:cubicBezTo>
                  <a:pt x="481722" y="2967350"/>
                  <a:pt x="1039272" y="3931888"/>
                  <a:pt x="1039272" y="3931888"/>
                </a:cubicBezTo>
                <a:cubicBezTo>
                  <a:pt x="1039272" y="3931888"/>
                  <a:pt x="1339565" y="4166968"/>
                  <a:pt x="1429325" y="4239900"/>
                </a:cubicBezTo>
                <a:cubicBezTo>
                  <a:pt x="1519495" y="4312832"/>
                  <a:pt x="1716502" y="4555985"/>
                  <a:pt x="1827985" y="4604834"/>
                </a:cubicBezTo>
                <a:cubicBezTo>
                  <a:pt x="1939468" y="4653684"/>
                  <a:pt x="2016385" y="4685839"/>
                  <a:pt x="2273643" y="4681871"/>
                </a:cubicBezTo>
                <a:cubicBezTo>
                  <a:pt x="2530900" y="4677903"/>
                  <a:pt x="2886524" y="4600866"/>
                  <a:pt x="3075334" y="4507545"/>
                </a:cubicBezTo>
                <a:cubicBezTo>
                  <a:pt x="3263871" y="4414225"/>
                  <a:pt x="3431368" y="4268224"/>
                  <a:pt x="3581241" y="4179145"/>
                </a:cubicBezTo>
                <a:cubicBezTo>
                  <a:pt x="3731251" y="4090067"/>
                  <a:pt x="4151497" y="3883175"/>
                  <a:pt x="4344406" y="3757699"/>
                </a:cubicBezTo>
                <a:cubicBezTo>
                  <a:pt x="4537315" y="3631812"/>
                  <a:pt x="4841707" y="3417121"/>
                  <a:pt x="4923269" y="3311760"/>
                </a:cubicBezTo>
                <a:cubicBezTo>
                  <a:pt x="5004832" y="3206398"/>
                  <a:pt x="5133392" y="2857747"/>
                  <a:pt x="5154705" y="2675348"/>
                </a:cubicBezTo>
                <a:cubicBezTo>
                  <a:pt x="5176018" y="2492812"/>
                  <a:pt x="5150606" y="1888967"/>
                  <a:pt x="5137491" y="1742966"/>
                </a:cubicBezTo>
                <a:cubicBezTo>
                  <a:pt x="5124375" y="1596965"/>
                  <a:pt x="5081749" y="1309478"/>
                  <a:pt x="5081749" y="1309478"/>
                </a:cubicBezTo>
                <a:cubicBezTo>
                  <a:pt x="5081749" y="1309478"/>
                  <a:pt x="5086258" y="1212190"/>
                  <a:pt x="4961660" y="1122838"/>
                </a:cubicBezTo>
                <a:cubicBezTo>
                  <a:pt x="4837198" y="1033759"/>
                  <a:pt x="4048485" y="567295"/>
                  <a:pt x="3932631" y="506814"/>
                </a:cubicBezTo>
                <a:cubicBezTo>
                  <a:pt x="3817049" y="445924"/>
                  <a:pt x="3272615" y="170205"/>
                  <a:pt x="3191189" y="129839"/>
                </a:cubicBezTo>
                <a:cubicBezTo>
                  <a:pt x="3109626" y="89199"/>
                  <a:pt x="2882699" y="-32446"/>
                  <a:pt x="2685282" y="8194"/>
                </a:cubicBezTo>
                <a:cubicBezTo>
                  <a:pt x="2488274" y="48833"/>
                  <a:pt x="2205195" y="186761"/>
                  <a:pt x="2205195" y="186761"/>
                </a:cubicBezTo>
                <a:lnTo>
                  <a:pt x="2204922" y="186488"/>
                </a:lnTo>
                <a:close/>
              </a:path>
            </a:pathLst>
          </a:custGeom>
          <a:solidFill>
            <a:schemeClr val="tx1"/>
          </a:solidFill>
          <a:ln w="13648" cap="flat">
            <a:noFill/>
            <a:prstDash val="solid"/>
            <a:miter/>
          </a:ln>
        </p:spPr>
        <p:txBody>
          <a:bodyPr/>
          <a:lstStyle/>
          <a:p>
            <a:endParaRPr lang="en-NL"/>
          </a:p>
        </p:txBody>
      </p:sp>
      <p:sp>
        <p:nvSpPr>
          <p:cNvPr id="10" name="Freeform 9">
            <a:extLst>
              <a:ext uri="{FF2B5EF4-FFF2-40B4-BE49-F238E27FC236}">
                <a16:creationId xmlns:a16="http://schemas.microsoft.com/office/drawing/2014/main" id="{65D7D786-D315-266E-7EE0-EC67EF55C472}"/>
              </a:ext>
            </a:extLst>
          </p:cNvPr>
          <p:cNvSpPr/>
          <p:nvPr/>
        </p:nvSpPr>
        <p:spPr>
          <a:xfrm>
            <a:off x="7670910" y="-4953000"/>
            <a:ext cx="2897443" cy="2394308"/>
          </a:xfrm>
          <a:custGeom>
            <a:avLst/>
            <a:gdLst>
              <a:gd name="csX0" fmla="*/ 2897444 w 2897443"/>
              <a:gd name="csY0" fmla="*/ 1158567 h 2394308"/>
              <a:gd name="csX1" fmla="*/ 2456978 w 2897443"/>
              <a:gd name="csY1" fmla="*/ 2120095 h 2394308"/>
              <a:gd name="csX2" fmla="*/ 1516752 w 2897443"/>
              <a:gd name="csY2" fmla="*/ 2394309 h 2394308"/>
              <a:gd name="csX3" fmla="*/ 20616 w 2897443"/>
              <a:gd name="csY3" fmla="*/ 1158567 h 2394308"/>
              <a:gd name="csX4" fmla="*/ 1516752 w 2897443"/>
              <a:gd name="csY4" fmla="*/ 0 h 2394308"/>
              <a:gd name="csX5" fmla="*/ 2897444 w 2897443"/>
              <a:gd name="csY5" fmla="*/ 1158567 h 2394308"/>
            </a:gdLst>
            <a:ahLst/>
            <a:cxnLst>
              <a:cxn ang="0">
                <a:pos x="csX0" y="csY0"/>
              </a:cxn>
              <a:cxn ang="0">
                <a:pos x="csX1" y="csY1"/>
              </a:cxn>
              <a:cxn ang="0">
                <a:pos x="csX2" y="csY2"/>
              </a:cxn>
              <a:cxn ang="0">
                <a:pos x="csX3" y="csY3"/>
              </a:cxn>
              <a:cxn ang="0">
                <a:pos x="csX4" y="csY4"/>
              </a:cxn>
              <a:cxn ang="0">
                <a:pos x="csX5" y="csY5"/>
              </a:cxn>
            </a:cxnLst>
            <a:rect l="l" t="t" r="r" b="b"/>
            <a:pathLst>
              <a:path w="2897443" h="2394308">
                <a:moveTo>
                  <a:pt x="2897444" y="1158567"/>
                </a:moveTo>
                <a:cubicBezTo>
                  <a:pt x="2650296" y="1564278"/>
                  <a:pt x="2767790" y="1919497"/>
                  <a:pt x="2456978" y="2120095"/>
                </a:cubicBezTo>
                <a:cubicBezTo>
                  <a:pt x="2271993" y="2330681"/>
                  <a:pt x="1869644" y="2394309"/>
                  <a:pt x="1516752" y="2394309"/>
                </a:cubicBezTo>
                <a:cubicBezTo>
                  <a:pt x="590326" y="2394309"/>
                  <a:pt x="-132809" y="2254875"/>
                  <a:pt x="20616" y="1158567"/>
                </a:cubicBezTo>
                <a:cubicBezTo>
                  <a:pt x="20616" y="329084"/>
                  <a:pt x="570242" y="115077"/>
                  <a:pt x="1516752" y="0"/>
                </a:cubicBezTo>
                <a:cubicBezTo>
                  <a:pt x="2343036" y="0"/>
                  <a:pt x="2897444" y="329084"/>
                  <a:pt x="2897444" y="1158567"/>
                </a:cubicBezTo>
              </a:path>
            </a:pathLst>
          </a:custGeom>
          <a:solidFill>
            <a:schemeClr val="tx1"/>
          </a:solidFill>
          <a:ln w="13648" cap="flat">
            <a:noFill/>
            <a:prstDash val="solid"/>
            <a:miter/>
          </a:ln>
        </p:spPr>
        <p:txBody>
          <a:bodyPr/>
          <a:lstStyle/>
          <a:p>
            <a:endParaRPr lang="en-NL"/>
          </a:p>
        </p:txBody>
      </p:sp>
      <p:sp>
        <p:nvSpPr>
          <p:cNvPr id="4" name="Text Placeholder 4">
            <a:extLst>
              <a:ext uri="{FF2B5EF4-FFF2-40B4-BE49-F238E27FC236}">
                <a16:creationId xmlns:a16="http://schemas.microsoft.com/office/drawing/2014/main" id="{21F97D93-24DB-22D2-C64E-7C97C0E48083}"/>
              </a:ext>
            </a:extLst>
          </p:cNvPr>
          <p:cNvSpPr>
            <a:spLocks noGrp="1"/>
          </p:cNvSpPr>
          <p:nvPr>
            <p:ph type="body" sz="quarter" idx="16" hasCustomPrompt="1"/>
          </p:nvPr>
        </p:nvSpPr>
        <p:spPr>
          <a:xfrm>
            <a:off x="506412" y="3715774"/>
            <a:ext cx="6605587" cy="1066800"/>
          </a:xfrm>
          <a:prstGeom prst="rect">
            <a:avLst/>
          </a:prstGeom>
        </p:spPr>
        <p:txBody>
          <a:bodyPr lIns="0" tIns="0" rIns="0" bIns="0"/>
          <a:lstStyle>
            <a:lvl1pPr>
              <a:buFont typeface="Arial" panose="020B0604020202020204" pitchFamily="34" charset="0"/>
              <a:buNone/>
              <a:defRPr sz="2800"/>
            </a:lvl1pPr>
          </a:lstStyle>
          <a:p>
            <a:pPr lvl="0"/>
            <a:r>
              <a:rPr lang="en-GB" dirty="0"/>
              <a:t>[Subtitle, date or author]</a:t>
            </a:r>
            <a:endParaRPr lang="en-NL" dirty="0"/>
          </a:p>
        </p:txBody>
      </p:sp>
      <p:sp>
        <p:nvSpPr>
          <p:cNvPr id="5" name="TextBox 4">
            <a:extLst>
              <a:ext uri="{FF2B5EF4-FFF2-40B4-BE49-F238E27FC236}">
                <a16:creationId xmlns:a16="http://schemas.microsoft.com/office/drawing/2014/main" id="{5E09CBB0-49B4-A364-9809-BFD2AA6CD566}"/>
              </a:ext>
            </a:extLst>
          </p:cNvPr>
          <p:cNvSpPr txBox="1"/>
          <p:nvPr userDrawn="1"/>
        </p:nvSpPr>
        <p:spPr>
          <a:xfrm>
            <a:off x="-2160000" y="914400"/>
            <a:ext cx="1981200" cy="1830413"/>
          </a:xfrm>
          <a:prstGeom prst="roundRect">
            <a:avLst>
              <a:gd name="adj" fmla="val 5906"/>
            </a:avLst>
          </a:prstGeom>
          <a:solidFill>
            <a:schemeClr val="accent6"/>
          </a:solidFill>
        </p:spPr>
        <p:txBody>
          <a:bodyPr wrap="square" lIns="118800" tIns="118800" rIns="118800" bIns="118800" rtlCol="0">
            <a:spAutoFit/>
          </a:bodyPr>
          <a:lstStyle/>
          <a:p>
            <a:pPr lvl="0"/>
            <a:r>
              <a:rPr lang="en-GB" sz="1000" b="1">
                <a:solidFill>
                  <a:schemeClr val="tx1"/>
                </a:solidFill>
                <a:latin typeface="Aptos" panose="020B0004020202020204" pitchFamily="34" charset="0"/>
              </a:rPr>
              <a:t>Note:</a:t>
            </a:r>
          </a:p>
          <a:p>
            <a:pPr lvl="0"/>
            <a:endParaRPr lang="en-GB" sz="1000">
              <a:solidFill>
                <a:schemeClr val="tx1"/>
              </a:solidFill>
              <a:latin typeface="Aptos" panose="020B0004020202020204" pitchFamily="34" charset="0"/>
            </a:endParaRPr>
          </a:p>
          <a:p>
            <a:r>
              <a:rPr lang="en-GB" sz="1000">
                <a:solidFill>
                  <a:schemeClr val="tx1"/>
                </a:solidFill>
              </a:rPr>
              <a:t>Use the </a:t>
            </a:r>
            <a:r>
              <a:rPr lang="en-GB" sz="1000" b="1">
                <a:solidFill>
                  <a:schemeClr val="tx1"/>
                </a:solidFill>
              </a:rPr>
              <a:t>Crop</a:t>
            </a:r>
            <a:r>
              <a:rPr lang="en-GB" sz="1000">
                <a:solidFill>
                  <a:schemeClr val="tx1"/>
                </a:solidFill>
              </a:rPr>
              <a:t> tool to reposition the image.</a:t>
            </a:r>
          </a:p>
          <a:p>
            <a:r>
              <a:rPr lang="en-GB" sz="1000">
                <a:solidFill>
                  <a:schemeClr val="tx1"/>
                </a:solidFill>
              </a:rPr>
              <a:t>Select the image, then go to </a:t>
            </a:r>
            <a:r>
              <a:rPr lang="en-GB" sz="1000" b="1">
                <a:solidFill>
                  <a:schemeClr val="tx1"/>
                </a:solidFill>
              </a:rPr>
              <a:t>Picture Format → Crop</a:t>
            </a:r>
            <a:r>
              <a:rPr lang="en-GB" sz="1000">
                <a:solidFill>
                  <a:schemeClr val="tx1"/>
                </a:solidFill>
              </a:rPr>
              <a:t>.</a:t>
            </a:r>
          </a:p>
          <a:p>
            <a:endParaRPr lang="en-GB" sz="1000">
              <a:solidFill>
                <a:schemeClr val="tx1"/>
              </a:solidFill>
            </a:endParaRPr>
          </a:p>
          <a:p>
            <a:endParaRPr lang="en-GB" sz="1000">
              <a:solidFill>
                <a:schemeClr val="tx1"/>
              </a:solidFill>
            </a:endParaRPr>
          </a:p>
          <a:p>
            <a:endParaRPr lang="en-GB" sz="1000">
              <a:solidFill>
                <a:schemeClr val="tx1"/>
              </a:solidFill>
            </a:endParaRPr>
          </a:p>
          <a:p>
            <a:endParaRPr lang="en-GB" sz="1000">
              <a:solidFill>
                <a:schemeClr val="tx1"/>
              </a:solidFill>
            </a:endParaRPr>
          </a:p>
        </p:txBody>
      </p:sp>
      <p:pic>
        <p:nvPicPr>
          <p:cNvPr id="7" name="Graphic 6">
            <a:extLst>
              <a:ext uri="{FF2B5EF4-FFF2-40B4-BE49-F238E27FC236}">
                <a16:creationId xmlns:a16="http://schemas.microsoft.com/office/drawing/2014/main" id="{1D2630E1-BC85-423E-8A58-E01E2248536E}"/>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993900" y="2120900"/>
            <a:ext cx="469900" cy="469900"/>
          </a:xfrm>
          <a:prstGeom prst="rect">
            <a:avLst/>
          </a:prstGeom>
        </p:spPr>
      </p:pic>
    </p:spTree>
    <p:extLst>
      <p:ext uri="{BB962C8B-B14F-4D97-AF65-F5344CB8AC3E}">
        <p14:creationId xmlns:p14="http://schemas.microsoft.com/office/powerpoint/2010/main" val="905374535"/>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ver_4_Image">
    <p:bg>
      <p:bgPr>
        <a:solidFill>
          <a:srgbClr val="000000"/>
        </a:solidFill>
        <a:effectLst/>
      </p:bgPr>
    </p:bg>
    <p:spTree>
      <p:nvGrpSpPr>
        <p:cNvPr id="1" name=""/>
        <p:cNvGrpSpPr/>
        <p:nvPr/>
      </p:nvGrpSpPr>
      <p:grpSpPr>
        <a:xfrm>
          <a:off x="0" y="0"/>
          <a:ext cx="0" cy="0"/>
          <a:chOff x="0" y="0"/>
          <a:chExt cx="0" cy="0"/>
        </a:xfrm>
      </p:grpSpPr>
      <p:pic>
        <p:nvPicPr>
          <p:cNvPr id="150" name="Graphic 149">
            <a:extLst>
              <a:ext uri="{FF2B5EF4-FFF2-40B4-BE49-F238E27FC236}">
                <a16:creationId xmlns:a16="http://schemas.microsoft.com/office/drawing/2014/main" id="{BDA47A5F-47E6-7E3C-F980-70E40DFADDC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06413" y="6086115"/>
            <a:ext cx="2540000" cy="381000"/>
          </a:xfrm>
          <a:prstGeom prst="rect">
            <a:avLst/>
          </a:prstGeom>
        </p:spPr>
      </p:pic>
      <p:sp>
        <p:nvSpPr>
          <p:cNvPr id="147" name="Picture Placeholder 146">
            <a:extLst>
              <a:ext uri="{FF2B5EF4-FFF2-40B4-BE49-F238E27FC236}">
                <a16:creationId xmlns:a16="http://schemas.microsoft.com/office/drawing/2014/main" id="{FFE7425B-36A7-0AA6-8BB7-B4DD39909198}"/>
              </a:ext>
            </a:extLst>
          </p:cNvPr>
          <p:cNvSpPr>
            <a:spLocks noGrp="1"/>
          </p:cNvSpPr>
          <p:nvPr>
            <p:ph type="pic" sz="quarter" idx="15"/>
          </p:nvPr>
        </p:nvSpPr>
        <p:spPr>
          <a:xfrm>
            <a:off x="4" y="2"/>
            <a:ext cx="12191996" cy="6857998"/>
          </a:xfrm>
          <a:custGeom>
            <a:avLst/>
            <a:gdLst>
              <a:gd name="csX0" fmla="*/ 684531 w 12191996"/>
              <a:gd name="csY0" fmla="*/ 6310598 h 6857998"/>
              <a:gd name="csX1" fmla="*/ 707073 w 12191996"/>
              <a:gd name="csY1" fmla="*/ 6310598 h 6857998"/>
              <a:gd name="csX2" fmla="*/ 720408 w 12191996"/>
              <a:gd name="csY2" fmla="*/ 6346717 h 6857998"/>
              <a:gd name="csX3" fmla="*/ 726441 w 12191996"/>
              <a:gd name="csY3" fmla="*/ 6363481 h 6857998"/>
              <a:gd name="csX4" fmla="*/ 732473 w 12191996"/>
              <a:gd name="csY4" fmla="*/ 6346717 h 6857998"/>
              <a:gd name="csX5" fmla="*/ 745808 w 12191996"/>
              <a:gd name="csY5" fmla="*/ 6310598 h 6857998"/>
              <a:gd name="csX6" fmla="*/ 768509 w 12191996"/>
              <a:gd name="csY6" fmla="*/ 6310598 h 6857998"/>
              <a:gd name="csX7" fmla="*/ 768509 w 12191996"/>
              <a:gd name="csY7" fmla="*/ 6382836 h 6857998"/>
              <a:gd name="csX8" fmla="*/ 752317 w 12191996"/>
              <a:gd name="csY8" fmla="*/ 6382836 h 6857998"/>
              <a:gd name="csX9" fmla="*/ 752317 w 12191996"/>
              <a:gd name="csY9" fmla="*/ 6333611 h 6857998"/>
              <a:gd name="csX10" fmla="*/ 746919 w 12191996"/>
              <a:gd name="csY10" fmla="*/ 6347936 h 6857998"/>
              <a:gd name="csX11" fmla="*/ 739934 w 12191996"/>
              <a:gd name="csY11" fmla="*/ 6365919 h 6857998"/>
              <a:gd name="csX12" fmla="*/ 733584 w 12191996"/>
              <a:gd name="csY12" fmla="*/ 6382988 h 6857998"/>
              <a:gd name="csX13" fmla="*/ 719456 w 12191996"/>
              <a:gd name="csY13" fmla="*/ 6382988 h 6857998"/>
              <a:gd name="csX14" fmla="*/ 713106 w 12191996"/>
              <a:gd name="csY14" fmla="*/ 6365919 h 6857998"/>
              <a:gd name="csX15" fmla="*/ 706121 w 12191996"/>
              <a:gd name="csY15" fmla="*/ 6347936 h 6857998"/>
              <a:gd name="csX16" fmla="*/ 700723 w 12191996"/>
              <a:gd name="csY16" fmla="*/ 6333611 h 6857998"/>
              <a:gd name="csX17" fmla="*/ 700723 w 12191996"/>
              <a:gd name="csY17" fmla="*/ 6382836 h 6857998"/>
              <a:gd name="csX18" fmla="*/ 684689 w 12191996"/>
              <a:gd name="csY18" fmla="*/ 6382836 h 6857998"/>
              <a:gd name="csX19" fmla="*/ 684531 w 12191996"/>
              <a:gd name="csY19" fmla="*/ 6382836 h 6857998"/>
              <a:gd name="csX20" fmla="*/ 1293016 w 12191996"/>
              <a:gd name="csY20" fmla="*/ 6296425 h 6857998"/>
              <a:gd name="csX21" fmla="*/ 1293016 w 12191996"/>
              <a:gd name="csY21" fmla="*/ 6310445 h 6857998"/>
              <a:gd name="csX22" fmla="*/ 1267616 w 12191996"/>
              <a:gd name="csY22" fmla="*/ 6330562 h 6857998"/>
              <a:gd name="csX23" fmla="*/ 1249359 w 12191996"/>
              <a:gd name="csY23" fmla="*/ 6317456 h 6857998"/>
              <a:gd name="csX24" fmla="*/ 1264123 w 12191996"/>
              <a:gd name="csY24" fmla="*/ 6304045 h 6857998"/>
              <a:gd name="csX25" fmla="*/ 1279681 w 12191996"/>
              <a:gd name="csY25" fmla="*/ 6300997 h 6857998"/>
              <a:gd name="csX26" fmla="*/ 1293016 w 12191996"/>
              <a:gd name="csY26" fmla="*/ 6296425 h 6857998"/>
              <a:gd name="csX27" fmla="*/ 1170936 w 12191996"/>
              <a:gd name="csY27" fmla="*/ 6296425 h 6857998"/>
              <a:gd name="csX28" fmla="*/ 1170936 w 12191996"/>
              <a:gd name="csY28" fmla="*/ 6310445 h 6857998"/>
              <a:gd name="csX29" fmla="*/ 1145536 w 12191996"/>
              <a:gd name="csY29" fmla="*/ 6330562 h 6857998"/>
              <a:gd name="csX30" fmla="*/ 1127280 w 12191996"/>
              <a:gd name="csY30" fmla="*/ 6317456 h 6857998"/>
              <a:gd name="csX31" fmla="*/ 1142043 w 12191996"/>
              <a:gd name="csY31" fmla="*/ 6304045 h 6857998"/>
              <a:gd name="csX32" fmla="*/ 1157601 w 12191996"/>
              <a:gd name="csY32" fmla="*/ 6300997 h 6857998"/>
              <a:gd name="csX33" fmla="*/ 1170936 w 12191996"/>
              <a:gd name="csY33" fmla="*/ 6296425 h 6857998"/>
              <a:gd name="csX34" fmla="*/ 2531109 w 12191996"/>
              <a:gd name="csY34" fmla="*/ 6258324 h 6857998"/>
              <a:gd name="csX35" fmla="*/ 2558573 w 12191996"/>
              <a:gd name="csY35" fmla="*/ 6283165 h 6857998"/>
              <a:gd name="csX36" fmla="*/ 2503328 w 12191996"/>
              <a:gd name="csY36" fmla="*/ 6283165 h 6857998"/>
              <a:gd name="csX37" fmla="*/ 2531109 w 12191996"/>
              <a:gd name="csY37" fmla="*/ 6258324 h 6857998"/>
              <a:gd name="csX38" fmla="*/ 2921000 w 12191996"/>
              <a:gd name="csY38" fmla="*/ 6239122 h 6857998"/>
              <a:gd name="csX39" fmla="*/ 2968149 w 12191996"/>
              <a:gd name="csY39" fmla="*/ 6338792 h 6857998"/>
              <a:gd name="csX40" fmla="*/ 2945289 w 12191996"/>
              <a:gd name="csY40" fmla="*/ 6385883 h 6857998"/>
              <a:gd name="csX41" fmla="*/ 2979420 w 12191996"/>
              <a:gd name="csY41" fmla="*/ 6385883 h 6857998"/>
              <a:gd name="csX42" fmla="*/ 3046411 w 12191996"/>
              <a:gd name="csY42" fmla="*/ 6239122 h 6857998"/>
              <a:gd name="csX43" fmla="*/ 3012757 w 12191996"/>
              <a:gd name="csY43" fmla="*/ 6239122 h 6857998"/>
              <a:gd name="csX44" fmla="*/ 2992914 w 12191996"/>
              <a:gd name="csY44" fmla="*/ 6285756 h 6857998"/>
              <a:gd name="csX45" fmla="*/ 2984182 w 12191996"/>
              <a:gd name="csY45" fmla="*/ 6306940 h 6857998"/>
              <a:gd name="csX46" fmla="*/ 2975134 w 12191996"/>
              <a:gd name="csY46" fmla="*/ 6285604 h 6857998"/>
              <a:gd name="csX47" fmla="*/ 2954972 w 12191996"/>
              <a:gd name="csY47" fmla="*/ 6239122 h 6857998"/>
              <a:gd name="csX48" fmla="*/ 2796380 w 12191996"/>
              <a:gd name="csY48" fmla="*/ 6239122 h 6857998"/>
              <a:gd name="csX49" fmla="*/ 2796380 w 12191996"/>
              <a:gd name="csY49" fmla="*/ 6350222 h 6857998"/>
              <a:gd name="csX50" fmla="*/ 2826702 w 12191996"/>
              <a:gd name="csY50" fmla="*/ 6350222 h 6857998"/>
              <a:gd name="csX51" fmla="*/ 2826702 w 12191996"/>
              <a:gd name="csY51" fmla="*/ 6239122 h 6857998"/>
              <a:gd name="csX52" fmla="*/ 2349499 w 12191996"/>
              <a:gd name="csY52" fmla="*/ 6239122 h 6857998"/>
              <a:gd name="csX53" fmla="*/ 2396013 w 12191996"/>
              <a:gd name="csY53" fmla="*/ 6350222 h 6857998"/>
              <a:gd name="csX54" fmla="*/ 2426810 w 12191996"/>
              <a:gd name="csY54" fmla="*/ 6350222 h 6857998"/>
              <a:gd name="csX55" fmla="*/ 2473324 w 12191996"/>
              <a:gd name="csY55" fmla="*/ 6239122 h 6857998"/>
              <a:gd name="csX56" fmla="*/ 2439352 w 12191996"/>
              <a:gd name="csY56" fmla="*/ 6239122 h 6857998"/>
              <a:gd name="csX57" fmla="*/ 2421572 w 12191996"/>
              <a:gd name="csY57" fmla="*/ 6289262 h 6857998"/>
              <a:gd name="csX58" fmla="*/ 2411570 w 12191996"/>
              <a:gd name="csY58" fmla="*/ 6317608 h 6857998"/>
              <a:gd name="csX59" fmla="*/ 2401252 w 12191996"/>
              <a:gd name="csY59" fmla="*/ 6289262 h 6857998"/>
              <a:gd name="csX60" fmla="*/ 2383471 w 12191996"/>
              <a:gd name="csY60" fmla="*/ 6239122 h 6857998"/>
              <a:gd name="csX61" fmla="*/ 2307589 w 12191996"/>
              <a:gd name="csY61" fmla="*/ 6239122 h 6857998"/>
              <a:gd name="csX62" fmla="*/ 2307589 w 12191996"/>
              <a:gd name="csY62" fmla="*/ 6350222 h 6857998"/>
              <a:gd name="csX63" fmla="*/ 2337910 w 12191996"/>
              <a:gd name="csY63" fmla="*/ 6350222 h 6857998"/>
              <a:gd name="csX64" fmla="*/ 2337910 w 12191996"/>
              <a:gd name="csY64" fmla="*/ 6239122 h 6857998"/>
              <a:gd name="csX65" fmla="*/ 1615755 w 12191996"/>
              <a:gd name="csY65" fmla="*/ 6239122 h 6857998"/>
              <a:gd name="csX66" fmla="*/ 1615755 w 12191996"/>
              <a:gd name="csY66" fmla="*/ 6350222 h 6857998"/>
              <a:gd name="csX67" fmla="*/ 1646076 w 12191996"/>
              <a:gd name="csY67" fmla="*/ 6350222 h 6857998"/>
              <a:gd name="csX68" fmla="*/ 1646076 w 12191996"/>
              <a:gd name="csY68" fmla="*/ 6239122 h 6857998"/>
              <a:gd name="csX69" fmla="*/ 795656 w 12191996"/>
              <a:gd name="csY69" fmla="*/ 6238361 h 6857998"/>
              <a:gd name="csX70" fmla="*/ 558166 w 12191996"/>
              <a:gd name="csY70" fmla="*/ 6349460 h 6857998"/>
              <a:gd name="csX71" fmla="*/ 795656 w 12191996"/>
              <a:gd name="csY71" fmla="*/ 6460560 h 6857998"/>
              <a:gd name="csX72" fmla="*/ 2665729 w 12191996"/>
              <a:gd name="csY72" fmla="*/ 6236836 h 6857998"/>
              <a:gd name="csX73" fmla="*/ 2635566 w 12191996"/>
              <a:gd name="csY73" fmla="*/ 6255886 h 6857998"/>
              <a:gd name="csX74" fmla="*/ 2635566 w 12191996"/>
              <a:gd name="csY74" fmla="*/ 6239122 h 6857998"/>
              <a:gd name="csX75" fmla="*/ 2606515 w 12191996"/>
              <a:gd name="csY75" fmla="*/ 6239122 h 6857998"/>
              <a:gd name="csX76" fmla="*/ 2606515 w 12191996"/>
              <a:gd name="csY76" fmla="*/ 6350222 h 6857998"/>
              <a:gd name="csX77" fmla="*/ 2606674 w 12191996"/>
              <a:gd name="csY77" fmla="*/ 6350069 h 6857998"/>
              <a:gd name="csX78" fmla="*/ 2636995 w 12191996"/>
              <a:gd name="csY78" fmla="*/ 6350069 h 6857998"/>
              <a:gd name="csX79" fmla="*/ 2636995 w 12191996"/>
              <a:gd name="csY79" fmla="*/ 6294900 h 6857998"/>
              <a:gd name="csX80" fmla="*/ 2666364 w 12191996"/>
              <a:gd name="csY80" fmla="*/ 6266249 h 6857998"/>
              <a:gd name="csX81" fmla="*/ 2670809 w 12191996"/>
              <a:gd name="csY81" fmla="*/ 6266249 h 6857998"/>
              <a:gd name="csX82" fmla="*/ 2670809 w 12191996"/>
              <a:gd name="csY82" fmla="*/ 6236836 h 6857998"/>
              <a:gd name="csX83" fmla="*/ 1597181 w 12191996"/>
              <a:gd name="csY83" fmla="*/ 6236836 h 6857998"/>
              <a:gd name="csX84" fmla="*/ 1567018 w 12191996"/>
              <a:gd name="csY84" fmla="*/ 6255886 h 6857998"/>
              <a:gd name="csX85" fmla="*/ 1567018 w 12191996"/>
              <a:gd name="csY85" fmla="*/ 6239122 h 6857998"/>
              <a:gd name="csX86" fmla="*/ 1537967 w 12191996"/>
              <a:gd name="csY86" fmla="*/ 6239122 h 6857998"/>
              <a:gd name="csX87" fmla="*/ 1537967 w 12191996"/>
              <a:gd name="csY87" fmla="*/ 6350222 h 6857998"/>
              <a:gd name="csX88" fmla="*/ 1538284 w 12191996"/>
              <a:gd name="csY88" fmla="*/ 6350069 h 6857998"/>
              <a:gd name="csX89" fmla="*/ 1568606 w 12191996"/>
              <a:gd name="csY89" fmla="*/ 6350069 h 6857998"/>
              <a:gd name="csX90" fmla="*/ 1568606 w 12191996"/>
              <a:gd name="csY90" fmla="*/ 6294900 h 6857998"/>
              <a:gd name="csX91" fmla="*/ 1597974 w 12191996"/>
              <a:gd name="csY91" fmla="*/ 6266249 h 6857998"/>
              <a:gd name="csX92" fmla="*/ 1602419 w 12191996"/>
              <a:gd name="csY92" fmla="*/ 6266249 h 6857998"/>
              <a:gd name="csX93" fmla="*/ 1602419 w 12191996"/>
              <a:gd name="csY93" fmla="*/ 6236836 h 6857998"/>
              <a:gd name="csX94" fmla="*/ 1717354 w 12191996"/>
              <a:gd name="csY94" fmla="*/ 6235922 h 6857998"/>
              <a:gd name="csX95" fmla="*/ 1656553 w 12191996"/>
              <a:gd name="csY95" fmla="*/ 6294596 h 6857998"/>
              <a:gd name="csX96" fmla="*/ 1716243 w 12191996"/>
              <a:gd name="csY96" fmla="*/ 6353422 h 6857998"/>
              <a:gd name="csX97" fmla="*/ 1773552 w 12191996"/>
              <a:gd name="csY97" fmla="*/ 6306331 h 6857998"/>
              <a:gd name="csX98" fmla="*/ 1742754 w 12191996"/>
              <a:gd name="csY98" fmla="*/ 6306331 h 6857998"/>
              <a:gd name="csX99" fmla="*/ 1716402 w 12191996"/>
              <a:gd name="csY99" fmla="*/ 6327057 h 6857998"/>
              <a:gd name="csX100" fmla="*/ 1687192 w 12191996"/>
              <a:gd name="csY100" fmla="*/ 6294444 h 6857998"/>
              <a:gd name="csX101" fmla="*/ 1716402 w 12191996"/>
              <a:gd name="csY101" fmla="*/ 6262135 h 6857998"/>
              <a:gd name="csX102" fmla="*/ 1742754 w 12191996"/>
              <a:gd name="csY102" fmla="*/ 6283318 h 6857998"/>
              <a:gd name="csX103" fmla="*/ 1773552 w 12191996"/>
              <a:gd name="csY103" fmla="*/ 6283318 h 6857998"/>
              <a:gd name="csX104" fmla="*/ 1717354 w 12191996"/>
              <a:gd name="csY104" fmla="*/ 6235922 h 6857998"/>
              <a:gd name="csX105" fmla="*/ 2731293 w 12191996"/>
              <a:gd name="csY105" fmla="*/ 6235769 h 6857998"/>
              <a:gd name="csX106" fmla="*/ 2680969 w 12191996"/>
              <a:gd name="csY106" fmla="*/ 6272040 h 6857998"/>
              <a:gd name="csX107" fmla="*/ 2712878 w 12191996"/>
              <a:gd name="csY107" fmla="*/ 6303282 h 6857998"/>
              <a:gd name="csX108" fmla="*/ 2739548 w 12191996"/>
              <a:gd name="csY108" fmla="*/ 6307397 h 6857998"/>
              <a:gd name="csX109" fmla="*/ 2752406 w 12191996"/>
              <a:gd name="csY109" fmla="*/ 6318217 h 6857998"/>
              <a:gd name="csX110" fmla="*/ 2732881 w 12191996"/>
              <a:gd name="csY110" fmla="*/ 6331171 h 6857998"/>
              <a:gd name="csX111" fmla="*/ 2708592 w 12191996"/>
              <a:gd name="csY111" fmla="*/ 6314103 h 6857998"/>
              <a:gd name="csX112" fmla="*/ 2677794 w 12191996"/>
              <a:gd name="csY112" fmla="*/ 6314103 h 6857998"/>
              <a:gd name="csX113" fmla="*/ 2731769 w 12191996"/>
              <a:gd name="csY113" fmla="*/ 6353422 h 6857998"/>
              <a:gd name="csX114" fmla="*/ 2783204 w 12191996"/>
              <a:gd name="csY114" fmla="*/ 6315627 h 6857998"/>
              <a:gd name="csX115" fmla="*/ 2752725 w 12191996"/>
              <a:gd name="csY115" fmla="*/ 6284080 h 6857998"/>
              <a:gd name="csX116" fmla="*/ 2725101 w 12191996"/>
              <a:gd name="csY116" fmla="*/ 6279965 h 6857998"/>
              <a:gd name="csX117" fmla="*/ 2711766 w 12191996"/>
              <a:gd name="csY117" fmla="*/ 6269602 h 6857998"/>
              <a:gd name="csX118" fmla="*/ 2730182 w 12191996"/>
              <a:gd name="csY118" fmla="*/ 6257257 h 6857998"/>
              <a:gd name="csX119" fmla="*/ 2751930 w 12191996"/>
              <a:gd name="csY119" fmla="*/ 6273259 h 6857998"/>
              <a:gd name="csX120" fmla="*/ 2782729 w 12191996"/>
              <a:gd name="csY120" fmla="*/ 6273259 h 6857998"/>
              <a:gd name="csX121" fmla="*/ 2731293 w 12191996"/>
              <a:gd name="csY121" fmla="*/ 6235769 h 6857998"/>
              <a:gd name="csX122" fmla="*/ 2530792 w 12191996"/>
              <a:gd name="csY122" fmla="*/ 6235769 h 6857998"/>
              <a:gd name="csX123" fmla="*/ 2472213 w 12191996"/>
              <a:gd name="csY123" fmla="*/ 6294291 h 6857998"/>
              <a:gd name="csX124" fmla="*/ 2507173 w 12191996"/>
              <a:gd name="csY124" fmla="*/ 6349219 h 6857998"/>
              <a:gd name="csX125" fmla="*/ 2531647 w 12191996"/>
              <a:gd name="csY125" fmla="*/ 6353406 h 6857998"/>
              <a:gd name="csX126" fmla="*/ 2531585 w 12191996"/>
              <a:gd name="csY126" fmla="*/ 6353422 h 6857998"/>
              <a:gd name="csX127" fmla="*/ 2531744 w 12191996"/>
              <a:gd name="csY127" fmla="*/ 6353422 h 6857998"/>
              <a:gd name="csX128" fmla="*/ 2531647 w 12191996"/>
              <a:gd name="csY128" fmla="*/ 6353406 h 6857998"/>
              <a:gd name="csX129" fmla="*/ 2568376 w 12191996"/>
              <a:gd name="csY129" fmla="*/ 6343554 h 6857998"/>
              <a:gd name="csX130" fmla="*/ 2587783 w 12191996"/>
              <a:gd name="csY130" fmla="*/ 6316084 h 6857998"/>
              <a:gd name="csX131" fmla="*/ 2556827 w 12191996"/>
              <a:gd name="csY131" fmla="*/ 6316084 h 6857998"/>
              <a:gd name="csX132" fmla="*/ 2532379 w 12191996"/>
              <a:gd name="csY132" fmla="*/ 6330257 h 6857998"/>
              <a:gd name="csX133" fmla="*/ 2503169 w 12191996"/>
              <a:gd name="csY133" fmla="*/ 6304197 h 6857998"/>
              <a:gd name="csX134" fmla="*/ 2588259 w 12191996"/>
              <a:gd name="csY134" fmla="*/ 6304197 h 6857998"/>
              <a:gd name="csX135" fmla="*/ 2589371 w 12191996"/>
              <a:gd name="csY135" fmla="*/ 6290328 h 6857998"/>
              <a:gd name="csX136" fmla="*/ 2589371 w 12191996"/>
              <a:gd name="csY136" fmla="*/ 6289871 h 6857998"/>
              <a:gd name="csX137" fmla="*/ 2530792 w 12191996"/>
              <a:gd name="csY137" fmla="*/ 6235769 h 6857998"/>
              <a:gd name="csX138" fmla="*/ 2249169 w 12191996"/>
              <a:gd name="csY138" fmla="*/ 6235769 h 6857998"/>
              <a:gd name="csX139" fmla="*/ 2214402 w 12191996"/>
              <a:gd name="csY139" fmla="*/ 6251771 h 6857998"/>
              <a:gd name="csX140" fmla="*/ 2214402 w 12191996"/>
              <a:gd name="csY140" fmla="*/ 6239122 h 6857998"/>
              <a:gd name="csX141" fmla="*/ 2185352 w 12191996"/>
              <a:gd name="csY141" fmla="*/ 6239122 h 6857998"/>
              <a:gd name="csX142" fmla="*/ 2185352 w 12191996"/>
              <a:gd name="csY142" fmla="*/ 6350069 h 6857998"/>
              <a:gd name="csX143" fmla="*/ 2215673 w 12191996"/>
              <a:gd name="csY143" fmla="*/ 6350069 h 6857998"/>
              <a:gd name="csX144" fmla="*/ 2215673 w 12191996"/>
              <a:gd name="csY144" fmla="*/ 6287280 h 6857998"/>
              <a:gd name="csX145" fmla="*/ 2239327 w 12191996"/>
              <a:gd name="csY145" fmla="*/ 6262744 h 6857998"/>
              <a:gd name="csX146" fmla="*/ 2260599 w 12191996"/>
              <a:gd name="csY146" fmla="*/ 6286061 h 6857998"/>
              <a:gd name="csX147" fmla="*/ 2260599 w 12191996"/>
              <a:gd name="csY147" fmla="*/ 6350069 h 6857998"/>
              <a:gd name="csX148" fmla="*/ 2291237 w 12191996"/>
              <a:gd name="csY148" fmla="*/ 6350069 h 6857998"/>
              <a:gd name="csX149" fmla="*/ 2291237 w 12191996"/>
              <a:gd name="csY149" fmla="*/ 6279813 h 6857998"/>
              <a:gd name="csX150" fmla="*/ 2249169 w 12191996"/>
              <a:gd name="csY150" fmla="*/ 6235769 h 6857998"/>
              <a:gd name="csX151" fmla="*/ 1396680 w 12191996"/>
              <a:gd name="csY151" fmla="*/ 6235769 h 6857998"/>
              <a:gd name="csX152" fmla="*/ 1346356 w 12191996"/>
              <a:gd name="csY152" fmla="*/ 6272040 h 6857998"/>
              <a:gd name="csX153" fmla="*/ 1378265 w 12191996"/>
              <a:gd name="csY153" fmla="*/ 6303282 h 6857998"/>
              <a:gd name="csX154" fmla="*/ 1404935 w 12191996"/>
              <a:gd name="csY154" fmla="*/ 6307397 h 6857998"/>
              <a:gd name="csX155" fmla="*/ 1417794 w 12191996"/>
              <a:gd name="csY155" fmla="*/ 6318217 h 6857998"/>
              <a:gd name="csX156" fmla="*/ 1398267 w 12191996"/>
              <a:gd name="csY156" fmla="*/ 6331171 h 6857998"/>
              <a:gd name="csX157" fmla="*/ 1373979 w 12191996"/>
              <a:gd name="csY157" fmla="*/ 6314103 h 6857998"/>
              <a:gd name="csX158" fmla="*/ 1343181 w 12191996"/>
              <a:gd name="csY158" fmla="*/ 6314103 h 6857998"/>
              <a:gd name="csX159" fmla="*/ 1397156 w 12191996"/>
              <a:gd name="csY159" fmla="*/ 6353422 h 6857998"/>
              <a:gd name="csX160" fmla="*/ 1448591 w 12191996"/>
              <a:gd name="csY160" fmla="*/ 6315627 h 6857998"/>
              <a:gd name="csX161" fmla="*/ 1417952 w 12191996"/>
              <a:gd name="csY161" fmla="*/ 6284080 h 6857998"/>
              <a:gd name="csX162" fmla="*/ 1390330 w 12191996"/>
              <a:gd name="csY162" fmla="*/ 6279965 h 6857998"/>
              <a:gd name="csX163" fmla="*/ 1377153 w 12191996"/>
              <a:gd name="csY163" fmla="*/ 6269602 h 6857998"/>
              <a:gd name="csX164" fmla="*/ 1395568 w 12191996"/>
              <a:gd name="csY164" fmla="*/ 6257257 h 6857998"/>
              <a:gd name="csX165" fmla="*/ 1417317 w 12191996"/>
              <a:gd name="csY165" fmla="*/ 6273259 h 6857998"/>
              <a:gd name="csX166" fmla="*/ 1448115 w 12191996"/>
              <a:gd name="csY166" fmla="*/ 6273259 h 6857998"/>
              <a:gd name="csX167" fmla="*/ 1396680 w 12191996"/>
              <a:gd name="csY167" fmla="*/ 6235769 h 6857998"/>
              <a:gd name="csX168" fmla="*/ 1274760 w 12191996"/>
              <a:gd name="csY168" fmla="*/ 6235617 h 6857998"/>
              <a:gd name="csX169" fmla="*/ 1221895 w 12191996"/>
              <a:gd name="csY169" fmla="*/ 6273565 h 6857998"/>
              <a:gd name="csX170" fmla="*/ 1252692 w 12191996"/>
              <a:gd name="csY170" fmla="*/ 6273565 h 6857998"/>
              <a:gd name="csX171" fmla="*/ 1274917 w 12191996"/>
              <a:gd name="csY171" fmla="*/ 6258325 h 6857998"/>
              <a:gd name="csX172" fmla="*/ 1292857 w 12191996"/>
              <a:gd name="csY172" fmla="*/ 6270364 h 6857998"/>
              <a:gd name="csX173" fmla="*/ 1281586 w 12191996"/>
              <a:gd name="csY173" fmla="*/ 6280118 h 6857998"/>
              <a:gd name="csX174" fmla="*/ 1254439 w 12191996"/>
              <a:gd name="csY174" fmla="*/ 6284690 h 6857998"/>
              <a:gd name="csX175" fmla="*/ 1218562 w 12191996"/>
              <a:gd name="csY175" fmla="*/ 6319285 h 6857998"/>
              <a:gd name="csX176" fmla="*/ 1259678 w 12191996"/>
              <a:gd name="csY176" fmla="*/ 6353422 h 6857998"/>
              <a:gd name="csX177" fmla="*/ 1259836 w 12191996"/>
              <a:gd name="csY177" fmla="*/ 6353270 h 6857998"/>
              <a:gd name="csX178" fmla="*/ 1295079 w 12191996"/>
              <a:gd name="csY178" fmla="*/ 6340163 h 6857998"/>
              <a:gd name="csX179" fmla="*/ 1317146 w 12191996"/>
              <a:gd name="csY179" fmla="*/ 6352203 h 6857998"/>
              <a:gd name="csX180" fmla="*/ 1335085 w 12191996"/>
              <a:gd name="csY180" fmla="*/ 6349003 h 6857998"/>
              <a:gd name="csX181" fmla="*/ 1335085 w 12191996"/>
              <a:gd name="csY181" fmla="*/ 6326295 h 6857998"/>
              <a:gd name="csX182" fmla="*/ 1329846 w 12191996"/>
              <a:gd name="csY182" fmla="*/ 6326905 h 6857998"/>
              <a:gd name="csX183" fmla="*/ 1323496 w 12191996"/>
              <a:gd name="csY183" fmla="*/ 6320047 h 6857998"/>
              <a:gd name="csX184" fmla="*/ 1323496 w 12191996"/>
              <a:gd name="csY184" fmla="*/ 6271888 h 6857998"/>
              <a:gd name="csX185" fmla="*/ 1274760 w 12191996"/>
              <a:gd name="csY185" fmla="*/ 6235617 h 6857998"/>
              <a:gd name="csX186" fmla="*/ 1152680 w 12191996"/>
              <a:gd name="csY186" fmla="*/ 6235617 h 6857998"/>
              <a:gd name="csX187" fmla="*/ 1099816 w 12191996"/>
              <a:gd name="csY187" fmla="*/ 6273565 h 6857998"/>
              <a:gd name="csX188" fmla="*/ 1130613 w 12191996"/>
              <a:gd name="csY188" fmla="*/ 6273565 h 6857998"/>
              <a:gd name="csX189" fmla="*/ 1152838 w 12191996"/>
              <a:gd name="csY189" fmla="*/ 6258325 h 6857998"/>
              <a:gd name="csX190" fmla="*/ 1170777 w 12191996"/>
              <a:gd name="csY190" fmla="*/ 6270364 h 6857998"/>
              <a:gd name="csX191" fmla="*/ 1159506 w 12191996"/>
              <a:gd name="csY191" fmla="*/ 6280118 h 6857998"/>
              <a:gd name="csX192" fmla="*/ 1132360 w 12191996"/>
              <a:gd name="csY192" fmla="*/ 6284690 h 6857998"/>
              <a:gd name="csX193" fmla="*/ 1096482 w 12191996"/>
              <a:gd name="csY193" fmla="*/ 6319285 h 6857998"/>
              <a:gd name="csX194" fmla="*/ 1137598 w 12191996"/>
              <a:gd name="csY194" fmla="*/ 6353422 h 6857998"/>
              <a:gd name="csX195" fmla="*/ 1137757 w 12191996"/>
              <a:gd name="csY195" fmla="*/ 6353270 h 6857998"/>
              <a:gd name="csX196" fmla="*/ 1173000 w 12191996"/>
              <a:gd name="csY196" fmla="*/ 6340163 h 6857998"/>
              <a:gd name="csX197" fmla="*/ 1195066 w 12191996"/>
              <a:gd name="csY197" fmla="*/ 6352203 h 6857998"/>
              <a:gd name="csX198" fmla="*/ 1213005 w 12191996"/>
              <a:gd name="csY198" fmla="*/ 6349003 h 6857998"/>
              <a:gd name="csX199" fmla="*/ 1213005 w 12191996"/>
              <a:gd name="csY199" fmla="*/ 6326295 h 6857998"/>
              <a:gd name="csX200" fmla="*/ 1207766 w 12191996"/>
              <a:gd name="csY200" fmla="*/ 6326905 h 6857998"/>
              <a:gd name="csX201" fmla="*/ 1201416 w 12191996"/>
              <a:gd name="csY201" fmla="*/ 6320047 h 6857998"/>
              <a:gd name="csX202" fmla="*/ 1201416 w 12191996"/>
              <a:gd name="csY202" fmla="*/ 6271888 h 6857998"/>
              <a:gd name="csX203" fmla="*/ 1152680 w 12191996"/>
              <a:gd name="csY203" fmla="*/ 6235617 h 6857998"/>
              <a:gd name="csX204" fmla="*/ 2862103 w 12191996"/>
              <a:gd name="csY204" fmla="*/ 6212452 h 6857998"/>
              <a:gd name="csX205" fmla="*/ 2862103 w 12191996"/>
              <a:gd name="csY205" fmla="*/ 6229978 h 6857998"/>
              <a:gd name="csX206" fmla="*/ 2850832 w 12191996"/>
              <a:gd name="csY206" fmla="*/ 6240798 h 6857998"/>
              <a:gd name="csX207" fmla="*/ 2842260 w 12191996"/>
              <a:gd name="csY207" fmla="*/ 6240798 h 6857998"/>
              <a:gd name="csX208" fmla="*/ 2842260 w 12191996"/>
              <a:gd name="csY208" fmla="*/ 6264116 h 6857998"/>
              <a:gd name="csX209" fmla="*/ 2860040 w 12191996"/>
              <a:gd name="csY209" fmla="*/ 6264116 h 6857998"/>
              <a:gd name="csX210" fmla="*/ 2860040 w 12191996"/>
              <a:gd name="csY210" fmla="*/ 6323399 h 6857998"/>
              <a:gd name="csX211" fmla="*/ 2892107 w 12191996"/>
              <a:gd name="csY211" fmla="*/ 6352355 h 6857998"/>
              <a:gd name="csX212" fmla="*/ 2892266 w 12191996"/>
              <a:gd name="csY212" fmla="*/ 6352203 h 6857998"/>
              <a:gd name="csX213" fmla="*/ 2911157 w 12191996"/>
              <a:gd name="csY213" fmla="*/ 6349612 h 6857998"/>
              <a:gd name="csX214" fmla="*/ 2911157 w 12191996"/>
              <a:gd name="csY214" fmla="*/ 6323094 h 6857998"/>
              <a:gd name="csX215" fmla="*/ 2901633 w 12191996"/>
              <a:gd name="csY215" fmla="*/ 6324161 h 6857998"/>
              <a:gd name="csX216" fmla="*/ 2890361 w 12191996"/>
              <a:gd name="csY216" fmla="*/ 6312274 h 6857998"/>
              <a:gd name="csX217" fmla="*/ 2890361 w 12191996"/>
              <a:gd name="csY217" fmla="*/ 6263963 h 6857998"/>
              <a:gd name="csX218" fmla="*/ 2910999 w 12191996"/>
              <a:gd name="csY218" fmla="*/ 6263963 h 6857998"/>
              <a:gd name="csX219" fmla="*/ 2910999 w 12191996"/>
              <a:gd name="csY219" fmla="*/ 6238970 h 6857998"/>
              <a:gd name="csX220" fmla="*/ 2890361 w 12191996"/>
              <a:gd name="csY220" fmla="*/ 6238970 h 6857998"/>
              <a:gd name="csX221" fmla="*/ 2890361 w 12191996"/>
              <a:gd name="csY221" fmla="*/ 6212452 h 6857998"/>
              <a:gd name="csX222" fmla="*/ 1928493 w 12191996"/>
              <a:gd name="csY222" fmla="*/ 6212452 h 6857998"/>
              <a:gd name="csX223" fmla="*/ 1928493 w 12191996"/>
              <a:gd name="csY223" fmla="*/ 6229978 h 6857998"/>
              <a:gd name="csX224" fmla="*/ 1917222 w 12191996"/>
              <a:gd name="csY224" fmla="*/ 6240798 h 6857998"/>
              <a:gd name="csX225" fmla="*/ 1908649 w 12191996"/>
              <a:gd name="csY225" fmla="*/ 6240798 h 6857998"/>
              <a:gd name="csX226" fmla="*/ 1908649 w 12191996"/>
              <a:gd name="csY226" fmla="*/ 6264116 h 6857998"/>
              <a:gd name="csX227" fmla="*/ 1926429 w 12191996"/>
              <a:gd name="csY227" fmla="*/ 6264116 h 6857998"/>
              <a:gd name="csX228" fmla="*/ 1926429 w 12191996"/>
              <a:gd name="csY228" fmla="*/ 6323399 h 6857998"/>
              <a:gd name="csX229" fmla="*/ 1958496 w 12191996"/>
              <a:gd name="csY229" fmla="*/ 6352355 h 6857998"/>
              <a:gd name="csX230" fmla="*/ 1958496 w 12191996"/>
              <a:gd name="csY230" fmla="*/ 6352203 h 6857998"/>
              <a:gd name="csX231" fmla="*/ 1977388 w 12191996"/>
              <a:gd name="csY231" fmla="*/ 6349612 h 6857998"/>
              <a:gd name="csX232" fmla="*/ 1977388 w 12191996"/>
              <a:gd name="csY232" fmla="*/ 6323094 h 6857998"/>
              <a:gd name="csX233" fmla="*/ 1968021 w 12191996"/>
              <a:gd name="csY233" fmla="*/ 6324161 h 6857998"/>
              <a:gd name="csX234" fmla="*/ 1956750 w 12191996"/>
              <a:gd name="csY234" fmla="*/ 6312274 h 6857998"/>
              <a:gd name="csX235" fmla="*/ 1956750 w 12191996"/>
              <a:gd name="csY235" fmla="*/ 6263963 h 6857998"/>
              <a:gd name="csX236" fmla="*/ 1977388 w 12191996"/>
              <a:gd name="csY236" fmla="*/ 6263963 h 6857998"/>
              <a:gd name="csX237" fmla="*/ 1977388 w 12191996"/>
              <a:gd name="csY237" fmla="*/ 6238970 h 6857998"/>
              <a:gd name="csX238" fmla="*/ 1956750 w 12191996"/>
              <a:gd name="csY238" fmla="*/ 6238970 h 6857998"/>
              <a:gd name="csX239" fmla="*/ 1956750 w 12191996"/>
              <a:gd name="csY239" fmla="*/ 6212452 h 6857998"/>
              <a:gd name="csX240" fmla="*/ 1474309 w 12191996"/>
              <a:gd name="csY240" fmla="*/ 6212452 h 6857998"/>
              <a:gd name="csX241" fmla="*/ 1474309 w 12191996"/>
              <a:gd name="csY241" fmla="*/ 6229978 h 6857998"/>
              <a:gd name="csX242" fmla="*/ 1463037 w 12191996"/>
              <a:gd name="csY242" fmla="*/ 6240798 h 6857998"/>
              <a:gd name="csX243" fmla="*/ 1454465 w 12191996"/>
              <a:gd name="csY243" fmla="*/ 6240798 h 6857998"/>
              <a:gd name="csX244" fmla="*/ 1454465 w 12191996"/>
              <a:gd name="csY244" fmla="*/ 6264116 h 6857998"/>
              <a:gd name="csX245" fmla="*/ 1472245 w 12191996"/>
              <a:gd name="csY245" fmla="*/ 6264116 h 6857998"/>
              <a:gd name="csX246" fmla="*/ 1472245 w 12191996"/>
              <a:gd name="csY246" fmla="*/ 6323399 h 6857998"/>
              <a:gd name="csX247" fmla="*/ 1504312 w 12191996"/>
              <a:gd name="csY247" fmla="*/ 6352355 h 6857998"/>
              <a:gd name="csX248" fmla="*/ 1504312 w 12191996"/>
              <a:gd name="csY248" fmla="*/ 6352203 h 6857998"/>
              <a:gd name="csX249" fmla="*/ 1523204 w 12191996"/>
              <a:gd name="csY249" fmla="*/ 6349612 h 6857998"/>
              <a:gd name="csX250" fmla="*/ 1523204 w 12191996"/>
              <a:gd name="csY250" fmla="*/ 6323094 h 6857998"/>
              <a:gd name="csX251" fmla="*/ 1513837 w 12191996"/>
              <a:gd name="csY251" fmla="*/ 6324161 h 6857998"/>
              <a:gd name="csX252" fmla="*/ 1502566 w 12191996"/>
              <a:gd name="csY252" fmla="*/ 6312274 h 6857998"/>
              <a:gd name="csX253" fmla="*/ 1502566 w 12191996"/>
              <a:gd name="csY253" fmla="*/ 6263963 h 6857998"/>
              <a:gd name="csX254" fmla="*/ 1523204 w 12191996"/>
              <a:gd name="csY254" fmla="*/ 6263963 h 6857998"/>
              <a:gd name="csX255" fmla="*/ 1523204 w 12191996"/>
              <a:gd name="csY255" fmla="*/ 6238970 h 6857998"/>
              <a:gd name="csX256" fmla="*/ 1502566 w 12191996"/>
              <a:gd name="csY256" fmla="*/ 6238970 h 6857998"/>
              <a:gd name="csX257" fmla="*/ 1502566 w 12191996"/>
              <a:gd name="csY257" fmla="*/ 6212452 h 6857998"/>
              <a:gd name="csX258" fmla="*/ 2042158 w 12191996"/>
              <a:gd name="csY258" fmla="*/ 6198126 h 6857998"/>
              <a:gd name="csX259" fmla="*/ 2042158 w 12191996"/>
              <a:gd name="csY259" fmla="*/ 6295662 h 6857998"/>
              <a:gd name="csX260" fmla="*/ 2105024 w 12191996"/>
              <a:gd name="csY260" fmla="*/ 6353422 h 6857998"/>
              <a:gd name="csX261" fmla="*/ 2167888 w 12191996"/>
              <a:gd name="csY261" fmla="*/ 6295662 h 6857998"/>
              <a:gd name="csX262" fmla="*/ 2167888 w 12191996"/>
              <a:gd name="csY262" fmla="*/ 6198126 h 6857998"/>
              <a:gd name="csX263" fmla="*/ 2135979 w 12191996"/>
              <a:gd name="csY263" fmla="*/ 6198126 h 6857998"/>
              <a:gd name="csX264" fmla="*/ 2135979 w 12191996"/>
              <a:gd name="csY264" fmla="*/ 6292766 h 6857998"/>
              <a:gd name="csX265" fmla="*/ 2105024 w 12191996"/>
              <a:gd name="csY265" fmla="*/ 6323856 h 6857998"/>
              <a:gd name="csX266" fmla="*/ 2074067 w 12191996"/>
              <a:gd name="csY266" fmla="*/ 6292766 h 6857998"/>
              <a:gd name="csX267" fmla="*/ 2074067 w 12191996"/>
              <a:gd name="csY267" fmla="*/ 6198126 h 6857998"/>
              <a:gd name="csX268" fmla="*/ 1791014 w 12191996"/>
              <a:gd name="csY268" fmla="*/ 6198126 h 6857998"/>
              <a:gd name="csX269" fmla="*/ 1791014 w 12191996"/>
              <a:gd name="csY269" fmla="*/ 6350221 h 6857998"/>
              <a:gd name="csX270" fmla="*/ 1821335 w 12191996"/>
              <a:gd name="csY270" fmla="*/ 6350221 h 6857998"/>
              <a:gd name="csX271" fmla="*/ 1821335 w 12191996"/>
              <a:gd name="csY271" fmla="*/ 6287280 h 6857998"/>
              <a:gd name="csX272" fmla="*/ 1845149 w 12191996"/>
              <a:gd name="csY272" fmla="*/ 6262744 h 6857998"/>
              <a:gd name="csX273" fmla="*/ 1866262 w 12191996"/>
              <a:gd name="csY273" fmla="*/ 6286213 h 6857998"/>
              <a:gd name="csX274" fmla="*/ 1866262 w 12191996"/>
              <a:gd name="csY274" fmla="*/ 6350221 h 6857998"/>
              <a:gd name="csX275" fmla="*/ 1896900 w 12191996"/>
              <a:gd name="csY275" fmla="*/ 6350221 h 6857998"/>
              <a:gd name="csX276" fmla="*/ 1896900 w 12191996"/>
              <a:gd name="csY276" fmla="*/ 6279965 h 6857998"/>
              <a:gd name="csX277" fmla="*/ 1854833 w 12191996"/>
              <a:gd name="csY277" fmla="*/ 6235921 h 6857998"/>
              <a:gd name="csX278" fmla="*/ 1821335 w 12191996"/>
              <a:gd name="csY278" fmla="*/ 6250399 h 6857998"/>
              <a:gd name="csX279" fmla="*/ 1821335 w 12191996"/>
              <a:gd name="csY279" fmla="*/ 6198126 h 6857998"/>
              <a:gd name="csX280" fmla="*/ 911539 w 12191996"/>
              <a:gd name="csY280" fmla="*/ 6198126 h 6857998"/>
              <a:gd name="csX281" fmla="*/ 911539 w 12191996"/>
              <a:gd name="csY281" fmla="*/ 6350221 h 6857998"/>
              <a:gd name="csX282" fmla="*/ 940908 w 12191996"/>
              <a:gd name="csY282" fmla="*/ 6350221 h 6857998"/>
              <a:gd name="csX283" fmla="*/ 940908 w 12191996"/>
              <a:gd name="csY283" fmla="*/ 6268687 h 6857998"/>
              <a:gd name="csX284" fmla="*/ 940908 w 12191996"/>
              <a:gd name="csY284" fmla="*/ 6239731 h 6857998"/>
              <a:gd name="csX285" fmla="*/ 952179 w 12191996"/>
              <a:gd name="csY285" fmla="*/ 6268992 h 6857998"/>
              <a:gd name="csX286" fmla="*/ 970753 w 12191996"/>
              <a:gd name="csY286" fmla="*/ 6314407 h 6857998"/>
              <a:gd name="csX287" fmla="*/ 984723 w 12191996"/>
              <a:gd name="csY287" fmla="*/ 6350221 h 6857998"/>
              <a:gd name="csX288" fmla="*/ 1011075 w 12191996"/>
              <a:gd name="csY288" fmla="*/ 6350221 h 6857998"/>
              <a:gd name="csX289" fmla="*/ 1025045 w 12191996"/>
              <a:gd name="csY289" fmla="*/ 6314407 h 6857998"/>
              <a:gd name="csX290" fmla="*/ 1043619 w 12191996"/>
              <a:gd name="csY290" fmla="*/ 6268992 h 6857998"/>
              <a:gd name="csX291" fmla="*/ 1054890 w 12191996"/>
              <a:gd name="csY291" fmla="*/ 6239731 h 6857998"/>
              <a:gd name="csX292" fmla="*/ 1054890 w 12191996"/>
              <a:gd name="csY292" fmla="*/ 6268687 h 6857998"/>
              <a:gd name="csX293" fmla="*/ 1054890 w 12191996"/>
              <a:gd name="csY293" fmla="*/ 6350221 h 6857998"/>
              <a:gd name="csX294" fmla="*/ 1084259 w 12191996"/>
              <a:gd name="csY294" fmla="*/ 6350221 h 6857998"/>
              <a:gd name="csX295" fmla="*/ 1084259 w 12191996"/>
              <a:gd name="csY295" fmla="*/ 6198126 h 6857998"/>
              <a:gd name="csX296" fmla="*/ 1042666 w 12191996"/>
              <a:gd name="csY296" fmla="*/ 6198126 h 6857998"/>
              <a:gd name="csX297" fmla="*/ 1010758 w 12191996"/>
              <a:gd name="csY297" fmla="*/ 6279660 h 6857998"/>
              <a:gd name="csX298" fmla="*/ 998058 w 12191996"/>
              <a:gd name="csY298" fmla="*/ 6314407 h 6857998"/>
              <a:gd name="csX299" fmla="*/ 997740 w 12191996"/>
              <a:gd name="csY299" fmla="*/ 6314407 h 6857998"/>
              <a:gd name="csX300" fmla="*/ 984723 w 12191996"/>
              <a:gd name="csY300" fmla="*/ 6279660 h 6857998"/>
              <a:gd name="csX301" fmla="*/ 952814 w 12191996"/>
              <a:gd name="csY301" fmla="*/ 6198126 h 6857998"/>
              <a:gd name="csX302" fmla="*/ 2811462 w 12191996"/>
              <a:gd name="csY302" fmla="*/ 6192640 h 6857998"/>
              <a:gd name="csX303" fmla="*/ 2793524 w 12191996"/>
              <a:gd name="csY303" fmla="*/ 6210166 h 6857998"/>
              <a:gd name="csX304" fmla="*/ 2811462 w 12191996"/>
              <a:gd name="csY304" fmla="*/ 6227692 h 6857998"/>
              <a:gd name="csX305" fmla="*/ 2829719 w 12191996"/>
              <a:gd name="csY305" fmla="*/ 6210166 h 6857998"/>
              <a:gd name="csX306" fmla="*/ 2811462 w 12191996"/>
              <a:gd name="csY306" fmla="*/ 6192640 h 6857998"/>
              <a:gd name="csX307" fmla="*/ 2322670 w 12191996"/>
              <a:gd name="csY307" fmla="*/ 6192640 h 6857998"/>
              <a:gd name="csX308" fmla="*/ 2304731 w 12191996"/>
              <a:gd name="csY308" fmla="*/ 6210166 h 6857998"/>
              <a:gd name="csX309" fmla="*/ 2322670 w 12191996"/>
              <a:gd name="csY309" fmla="*/ 6227692 h 6857998"/>
              <a:gd name="csX310" fmla="*/ 2340926 w 12191996"/>
              <a:gd name="csY310" fmla="*/ 6210166 h 6857998"/>
              <a:gd name="csX311" fmla="*/ 2322670 w 12191996"/>
              <a:gd name="csY311" fmla="*/ 6192640 h 6857998"/>
              <a:gd name="csX312" fmla="*/ 1630836 w 12191996"/>
              <a:gd name="csY312" fmla="*/ 6192640 h 6857998"/>
              <a:gd name="csX313" fmla="*/ 1612897 w 12191996"/>
              <a:gd name="csY313" fmla="*/ 6210166 h 6857998"/>
              <a:gd name="csX314" fmla="*/ 1630836 w 12191996"/>
              <a:gd name="csY314" fmla="*/ 6227692 h 6857998"/>
              <a:gd name="csX315" fmla="*/ 1649092 w 12191996"/>
              <a:gd name="csY315" fmla="*/ 6210166 h 6857998"/>
              <a:gd name="csX316" fmla="*/ 1630836 w 12191996"/>
              <a:gd name="csY316" fmla="*/ 6192640 h 6857998"/>
              <a:gd name="csX317" fmla="*/ 548482 w 12191996"/>
              <a:gd name="csY317" fmla="*/ 6160637 h 6857998"/>
              <a:gd name="csX318" fmla="*/ 565786 w 12191996"/>
              <a:gd name="csY318" fmla="*/ 6160637 h 6857998"/>
              <a:gd name="csX319" fmla="*/ 565786 w 12191996"/>
              <a:gd name="csY319" fmla="*/ 6204833 h 6857998"/>
              <a:gd name="csX320" fmla="*/ 579121 w 12191996"/>
              <a:gd name="csY320" fmla="*/ 6217939 h 6857998"/>
              <a:gd name="csX321" fmla="*/ 592297 w 12191996"/>
              <a:gd name="csY321" fmla="*/ 6204833 h 6857998"/>
              <a:gd name="csX322" fmla="*/ 592297 w 12191996"/>
              <a:gd name="csY322" fmla="*/ 6160637 h 6857998"/>
              <a:gd name="csX323" fmla="*/ 609759 w 12191996"/>
              <a:gd name="csY323" fmla="*/ 6160637 h 6857998"/>
              <a:gd name="csX324" fmla="*/ 609759 w 12191996"/>
              <a:gd name="csY324" fmla="*/ 6206357 h 6857998"/>
              <a:gd name="csX325" fmla="*/ 579121 w 12191996"/>
              <a:gd name="csY325" fmla="*/ 6234093 h 6857998"/>
              <a:gd name="csX326" fmla="*/ 548482 w 12191996"/>
              <a:gd name="csY326" fmla="*/ 6206357 h 6857998"/>
              <a:gd name="csX327" fmla="*/ 506413 w 12191996"/>
              <a:gd name="csY327" fmla="*/ 6086113 h 6857998"/>
              <a:gd name="csX328" fmla="*/ 506413 w 12191996"/>
              <a:gd name="csY328" fmla="*/ 6308465 h 6857998"/>
              <a:gd name="csX329" fmla="*/ 743903 w 12191996"/>
              <a:gd name="csY329" fmla="*/ 6197213 h 6857998"/>
              <a:gd name="csX330" fmla="*/ 0 w 12191996"/>
              <a:gd name="csY330" fmla="*/ 0 h 6857998"/>
              <a:gd name="csX331" fmla="*/ 12191996 w 12191996"/>
              <a:gd name="csY331" fmla="*/ 0 h 6857998"/>
              <a:gd name="csX332" fmla="*/ 12191996 w 12191996"/>
              <a:gd name="csY332" fmla="*/ 6857998 h 6857998"/>
              <a:gd name="csX333" fmla="*/ 0 w 12191996"/>
              <a:gd name="csY333" fmla="*/ 6857998 h 685799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 ang="0">
                <a:pos x="csX274" y="csY274"/>
              </a:cxn>
              <a:cxn ang="0">
                <a:pos x="csX275" y="csY275"/>
              </a:cxn>
              <a:cxn ang="0">
                <a:pos x="csX276" y="csY276"/>
              </a:cxn>
              <a:cxn ang="0">
                <a:pos x="csX277" y="csY277"/>
              </a:cxn>
              <a:cxn ang="0">
                <a:pos x="csX278" y="csY278"/>
              </a:cxn>
              <a:cxn ang="0">
                <a:pos x="csX279" y="csY279"/>
              </a:cxn>
              <a:cxn ang="0">
                <a:pos x="csX280" y="csY280"/>
              </a:cxn>
              <a:cxn ang="0">
                <a:pos x="csX281" y="csY281"/>
              </a:cxn>
              <a:cxn ang="0">
                <a:pos x="csX282" y="csY282"/>
              </a:cxn>
              <a:cxn ang="0">
                <a:pos x="csX283" y="csY283"/>
              </a:cxn>
              <a:cxn ang="0">
                <a:pos x="csX284" y="csY284"/>
              </a:cxn>
              <a:cxn ang="0">
                <a:pos x="csX285" y="csY285"/>
              </a:cxn>
              <a:cxn ang="0">
                <a:pos x="csX286" y="csY286"/>
              </a:cxn>
              <a:cxn ang="0">
                <a:pos x="csX287" y="csY287"/>
              </a:cxn>
              <a:cxn ang="0">
                <a:pos x="csX288" y="csY288"/>
              </a:cxn>
              <a:cxn ang="0">
                <a:pos x="csX289" y="csY289"/>
              </a:cxn>
              <a:cxn ang="0">
                <a:pos x="csX290" y="csY290"/>
              </a:cxn>
              <a:cxn ang="0">
                <a:pos x="csX291" y="csY291"/>
              </a:cxn>
              <a:cxn ang="0">
                <a:pos x="csX292" y="csY292"/>
              </a:cxn>
              <a:cxn ang="0">
                <a:pos x="csX293" y="csY293"/>
              </a:cxn>
              <a:cxn ang="0">
                <a:pos x="csX294" y="csY294"/>
              </a:cxn>
              <a:cxn ang="0">
                <a:pos x="csX295" y="csY295"/>
              </a:cxn>
              <a:cxn ang="0">
                <a:pos x="csX296" y="csY296"/>
              </a:cxn>
              <a:cxn ang="0">
                <a:pos x="csX297" y="csY297"/>
              </a:cxn>
              <a:cxn ang="0">
                <a:pos x="csX298" y="csY298"/>
              </a:cxn>
              <a:cxn ang="0">
                <a:pos x="csX299" y="csY299"/>
              </a:cxn>
              <a:cxn ang="0">
                <a:pos x="csX300" y="csY300"/>
              </a:cxn>
              <a:cxn ang="0">
                <a:pos x="csX301" y="csY301"/>
              </a:cxn>
              <a:cxn ang="0">
                <a:pos x="csX302" y="csY302"/>
              </a:cxn>
              <a:cxn ang="0">
                <a:pos x="csX303" y="csY303"/>
              </a:cxn>
              <a:cxn ang="0">
                <a:pos x="csX304" y="csY304"/>
              </a:cxn>
              <a:cxn ang="0">
                <a:pos x="csX305" y="csY305"/>
              </a:cxn>
              <a:cxn ang="0">
                <a:pos x="csX306" y="csY306"/>
              </a:cxn>
              <a:cxn ang="0">
                <a:pos x="csX307" y="csY307"/>
              </a:cxn>
              <a:cxn ang="0">
                <a:pos x="csX308" y="csY308"/>
              </a:cxn>
              <a:cxn ang="0">
                <a:pos x="csX309" y="csY309"/>
              </a:cxn>
              <a:cxn ang="0">
                <a:pos x="csX310" y="csY310"/>
              </a:cxn>
              <a:cxn ang="0">
                <a:pos x="csX311" y="csY311"/>
              </a:cxn>
              <a:cxn ang="0">
                <a:pos x="csX312" y="csY312"/>
              </a:cxn>
              <a:cxn ang="0">
                <a:pos x="csX313" y="csY313"/>
              </a:cxn>
              <a:cxn ang="0">
                <a:pos x="csX314" y="csY314"/>
              </a:cxn>
              <a:cxn ang="0">
                <a:pos x="csX315" y="csY315"/>
              </a:cxn>
              <a:cxn ang="0">
                <a:pos x="csX316" y="csY316"/>
              </a:cxn>
              <a:cxn ang="0">
                <a:pos x="csX317" y="csY317"/>
              </a:cxn>
              <a:cxn ang="0">
                <a:pos x="csX318" y="csY318"/>
              </a:cxn>
              <a:cxn ang="0">
                <a:pos x="csX319" y="csY319"/>
              </a:cxn>
              <a:cxn ang="0">
                <a:pos x="csX320" y="csY320"/>
              </a:cxn>
              <a:cxn ang="0">
                <a:pos x="csX321" y="csY321"/>
              </a:cxn>
              <a:cxn ang="0">
                <a:pos x="csX322" y="csY322"/>
              </a:cxn>
              <a:cxn ang="0">
                <a:pos x="csX323" y="csY323"/>
              </a:cxn>
              <a:cxn ang="0">
                <a:pos x="csX324" y="csY324"/>
              </a:cxn>
              <a:cxn ang="0">
                <a:pos x="csX325" y="csY325"/>
              </a:cxn>
              <a:cxn ang="0">
                <a:pos x="csX326" y="csY326"/>
              </a:cxn>
              <a:cxn ang="0">
                <a:pos x="csX327" y="csY327"/>
              </a:cxn>
              <a:cxn ang="0">
                <a:pos x="csX328" y="csY328"/>
              </a:cxn>
              <a:cxn ang="0">
                <a:pos x="csX329" y="csY329"/>
              </a:cxn>
              <a:cxn ang="0">
                <a:pos x="csX330" y="csY330"/>
              </a:cxn>
              <a:cxn ang="0">
                <a:pos x="csX331" y="csY331"/>
              </a:cxn>
              <a:cxn ang="0">
                <a:pos x="csX332" y="csY332"/>
              </a:cxn>
              <a:cxn ang="0">
                <a:pos x="csX333" y="csY333"/>
              </a:cxn>
            </a:cxnLst>
            <a:rect l="l" t="t" r="r" b="b"/>
            <a:pathLst>
              <a:path w="12191996" h="6857998">
                <a:moveTo>
                  <a:pt x="684531" y="6310598"/>
                </a:moveTo>
                <a:lnTo>
                  <a:pt x="707073" y="6310598"/>
                </a:lnTo>
                <a:lnTo>
                  <a:pt x="720408" y="6346717"/>
                </a:lnTo>
                <a:lnTo>
                  <a:pt x="726441" y="6363481"/>
                </a:lnTo>
                <a:lnTo>
                  <a:pt x="732473" y="6346717"/>
                </a:lnTo>
                <a:lnTo>
                  <a:pt x="745808" y="6310598"/>
                </a:lnTo>
                <a:lnTo>
                  <a:pt x="768509" y="6310598"/>
                </a:lnTo>
                <a:lnTo>
                  <a:pt x="768509" y="6382836"/>
                </a:lnTo>
                <a:lnTo>
                  <a:pt x="752317" y="6382836"/>
                </a:lnTo>
                <a:lnTo>
                  <a:pt x="752317" y="6333611"/>
                </a:lnTo>
                <a:lnTo>
                  <a:pt x="746919" y="6347936"/>
                </a:lnTo>
                <a:lnTo>
                  <a:pt x="739934" y="6365919"/>
                </a:lnTo>
                <a:lnTo>
                  <a:pt x="733584" y="6382988"/>
                </a:lnTo>
                <a:lnTo>
                  <a:pt x="719456" y="6382988"/>
                </a:lnTo>
                <a:lnTo>
                  <a:pt x="713106" y="6365919"/>
                </a:lnTo>
                <a:lnTo>
                  <a:pt x="706121" y="6347936"/>
                </a:lnTo>
                <a:lnTo>
                  <a:pt x="700723" y="6333611"/>
                </a:lnTo>
                <a:lnTo>
                  <a:pt x="700723" y="6382836"/>
                </a:lnTo>
                <a:lnTo>
                  <a:pt x="684689" y="6382836"/>
                </a:lnTo>
                <a:lnTo>
                  <a:pt x="684531" y="6382836"/>
                </a:lnTo>
                <a:close/>
                <a:moveTo>
                  <a:pt x="1293016" y="6296425"/>
                </a:moveTo>
                <a:lnTo>
                  <a:pt x="1293016" y="6310445"/>
                </a:lnTo>
                <a:cubicBezTo>
                  <a:pt x="1293016" y="6321875"/>
                  <a:pt x="1282537" y="6330562"/>
                  <a:pt x="1267616" y="6330562"/>
                </a:cubicBezTo>
                <a:cubicBezTo>
                  <a:pt x="1256820" y="6330562"/>
                  <a:pt x="1249359" y="6326143"/>
                  <a:pt x="1249359" y="6317456"/>
                </a:cubicBezTo>
                <a:cubicBezTo>
                  <a:pt x="1249359" y="6310293"/>
                  <a:pt x="1253805" y="6306026"/>
                  <a:pt x="1264123" y="6304045"/>
                </a:cubicBezTo>
                <a:lnTo>
                  <a:pt x="1279681" y="6300997"/>
                </a:lnTo>
                <a:cubicBezTo>
                  <a:pt x="1286666" y="6299625"/>
                  <a:pt x="1291269" y="6298406"/>
                  <a:pt x="1293016" y="6296425"/>
                </a:cubicBezTo>
                <a:close/>
                <a:moveTo>
                  <a:pt x="1170936" y="6296425"/>
                </a:moveTo>
                <a:lnTo>
                  <a:pt x="1170936" y="6310445"/>
                </a:lnTo>
                <a:cubicBezTo>
                  <a:pt x="1170936" y="6321875"/>
                  <a:pt x="1160458" y="6330562"/>
                  <a:pt x="1145536" y="6330562"/>
                </a:cubicBezTo>
                <a:cubicBezTo>
                  <a:pt x="1134741" y="6330562"/>
                  <a:pt x="1127280" y="6326143"/>
                  <a:pt x="1127280" y="6317456"/>
                </a:cubicBezTo>
                <a:cubicBezTo>
                  <a:pt x="1127280" y="6310293"/>
                  <a:pt x="1131725" y="6306026"/>
                  <a:pt x="1142043" y="6304045"/>
                </a:cubicBezTo>
                <a:lnTo>
                  <a:pt x="1157601" y="6300997"/>
                </a:lnTo>
                <a:cubicBezTo>
                  <a:pt x="1164586" y="6299625"/>
                  <a:pt x="1169190" y="6298406"/>
                  <a:pt x="1170936" y="6296425"/>
                </a:cubicBezTo>
                <a:close/>
                <a:moveTo>
                  <a:pt x="2531109" y="6258324"/>
                </a:moveTo>
                <a:cubicBezTo>
                  <a:pt x="2547619" y="6258324"/>
                  <a:pt x="2558097" y="6268078"/>
                  <a:pt x="2558573" y="6283165"/>
                </a:cubicBezTo>
                <a:lnTo>
                  <a:pt x="2503328" y="6283165"/>
                </a:lnTo>
                <a:cubicBezTo>
                  <a:pt x="2504439" y="6267316"/>
                  <a:pt x="2514599" y="6258324"/>
                  <a:pt x="2531109" y="6258324"/>
                </a:cubicBezTo>
                <a:close/>
                <a:moveTo>
                  <a:pt x="2921000" y="6239122"/>
                </a:moveTo>
                <a:lnTo>
                  <a:pt x="2968149" y="6338792"/>
                </a:lnTo>
                <a:lnTo>
                  <a:pt x="2945289" y="6385883"/>
                </a:lnTo>
                <a:lnTo>
                  <a:pt x="2979420" y="6385883"/>
                </a:lnTo>
                <a:lnTo>
                  <a:pt x="3046411" y="6239122"/>
                </a:lnTo>
                <a:lnTo>
                  <a:pt x="3012757" y="6239122"/>
                </a:lnTo>
                <a:lnTo>
                  <a:pt x="2992914" y="6285756"/>
                </a:lnTo>
                <a:lnTo>
                  <a:pt x="2984182" y="6306940"/>
                </a:lnTo>
                <a:lnTo>
                  <a:pt x="2975134" y="6285604"/>
                </a:lnTo>
                <a:lnTo>
                  <a:pt x="2954972" y="6239122"/>
                </a:lnTo>
                <a:close/>
                <a:moveTo>
                  <a:pt x="2796380" y="6239122"/>
                </a:moveTo>
                <a:lnTo>
                  <a:pt x="2796380" y="6350222"/>
                </a:lnTo>
                <a:lnTo>
                  <a:pt x="2826702" y="6350222"/>
                </a:lnTo>
                <a:lnTo>
                  <a:pt x="2826702" y="6239122"/>
                </a:lnTo>
                <a:close/>
                <a:moveTo>
                  <a:pt x="2349499" y="6239122"/>
                </a:moveTo>
                <a:lnTo>
                  <a:pt x="2396013" y="6350222"/>
                </a:lnTo>
                <a:lnTo>
                  <a:pt x="2426810" y="6350222"/>
                </a:lnTo>
                <a:lnTo>
                  <a:pt x="2473324" y="6239122"/>
                </a:lnTo>
                <a:lnTo>
                  <a:pt x="2439352" y="6239122"/>
                </a:lnTo>
                <a:lnTo>
                  <a:pt x="2421572" y="6289262"/>
                </a:lnTo>
                <a:lnTo>
                  <a:pt x="2411570" y="6317608"/>
                </a:lnTo>
                <a:lnTo>
                  <a:pt x="2401252" y="6289262"/>
                </a:lnTo>
                <a:lnTo>
                  <a:pt x="2383471" y="6239122"/>
                </a:lnTo>
                <a:close/>
                <a:moveTo>
                  <a:pt x="2307589" y="6239122"/>
                </a:moveTo>
                <a:lnTo>
                  <a:pt x="2307589" y="6350222"/>
                </a:lnTo>
                <a:lnTo>
                  <a:pt x="2337910" y="6350222"/>
                </a:lnTo>
                <a:lnTo>
                  <a:pt x="2337910" y="6239122"/>
                </a:lnTo>
                <a:close/>
                <a:moveTo>
                  <a:pt x="1615755" y="6239122"/>
                </a:moveTo>
                <a:lnTo>
                  <a:pt x="1615755" y="6350222"/>
                </a:lnTo>
                <a:lnTo>
                  <a:pt x="1646076" y="6350222"/>
                </a:lnTo>
                <a:lnTo>
                  <a:pt x="1646076" y="6239122"/>
                </a:lnTo>
                <a:close/>
                <a:moveTo>
                  <a:pt x="795656" y="6238361"/>
                </a:moveTo>
                <a:lnTo>
                  <a:pt x="558166" y="6349460"/>
                </a:lnTo>
                <a:lnTo>
                  <a:pt x="795656" y="6460560"/>
                </a:lnTo>
                <a:close/>
                <a:moveTo>
                  <a:pt x="2665729" y="6236836"/>
                </a:moveTo>
                <a:cubicBezTo>
                  <a:pt x="2651441" y="6236836"/>
                  <a:pt x="2640329" y="6243542"/>
                  <a:pt x="2635566" y="6255886"/>
                </a:cubicBezTo>
                <a:lnTo>
                  <a:pt x="2635566" y="6239122"/>
                </a:lnTo>
                <a:lnTo>
                  <a:pt x="2606515" y="6239122"/>
                </a:lnTo>
                <a:lnTo>
                  <a:pt x="2606515" y="6350222"/>
                </a:lnTo>
                <a:lnTo>
                  <a:pt x="2606674" y="6350069"/>
                </a:lnTo>
                <a:lnTo>
                  <a:pt x="2636995" y="6350069"/>
                </a:lnTo>
                <a:lnTo>
                  <a:pt x="2636995" y="6294900"/>
                </a:lnTo>
                <a:cubicBezTo>
                  <a:pt x="2636995" y="6276765"/>
                  <a:pt x="2647314" y="6266249"/>
                  <a:pt x="2666364" y="6266249"/>
                </a:cubicBezTo>
                <a:lnTo>
                  <a:pt x="2670809" y="6266249"/>
                </a:lnTo>
                <a:lnTo>
                  <a:pt x="2670809" y="6236836"/>
                </a:lnTo>
                <a:close/>
                <a:moveTo>
                  <a:pt x="1597181" y="6236836"/>
                </a:moveTo>
                <a:cubicBezTo>
                  <a:pt x="1583052" y="6236836"/>
                  <a:pt x="1571781" y="6243542"/>
                  <a:pt x="1567018" y="6255886"/>
                </a:cubicBezTo>
                <a:lnTo>
                  <a:pt x="1567018" y="6239122"/>
                </a:lnTo>
                <a:lnTo>
                  <a:pt x="1537967" y="6239122"/>
                </a:lnTo>
                <a:lnTo>
                  <a:pt x="1537967" y="6350222"/>
                </a:lnTo>
                <a:lnTo>
                  <a:pt x="1538284" y="6350069"/>
                </a:lnTo>
                <a:lnTo>
                  <a:pt x="1568606" y="6350069"/>
                </a:lnTo>
                <a:lnTo>
                  <a:pt x="1568606" y="6294900"/>
                </a:lnTo>
                <a:cubicBezTo>
                  <a:pt x="1568606" y="6276765"/>
                  <a:pt x="1578924" y="6266249"/>
                  <a:pt x="1597974" y="6266249"/>
                </a:cubicBezTo>
                <a:lnTo>
                  <a:pt x="1602419" y="6266249"/>
                </a:lnTo>
                <a:lnTo>
                  <a:pt x="1602419" y="6236836"/>
                </a:lnTo>
                <a:close/>
                <a:moveTo>
                  <a:pt x="1717354" y="6235922"/>
                </a:moveTo>
                <a:cubicBezTo>
                  <a:pt x="1680207" y="6235922"/>
                  <a:pt x="1656553" y="6260306"/>
                  <a:pt x="1656553" y="6294596"/>
                </a:cubicBezTo>
                <a:cubicBezTo>
                  <a:pt x="1656553" y="6328886"/>
                  <a:pt x="1680524" y="6353422"/>
                  <a:pt x="1716243" y="6353422"/>
                </a:cubicBezTo>
                <a:cubicBezTo>
                  <a:pt x="1752438" y="6353422"/>
                  <a:pt x="1771012" y="6331172"/>
                  <a:pt x="1773552" y="6306331"/>
                </a:cubicBezTo>
                <a:lnTo>
                  <a:pt x="1742754" y="6306331"/>
                </a:lnTo>
                <a:cubicBezTo>
                  <a:pt x="1739738" y="6320961"/>
                  <a:pt x="1729578" y="6327057"/>
                  <a:pt x="1716402" y="6327057"/>
                </a:cubicBezTo>
                <a:cubicBezTo>
                  <a:pt x="1698939" y="6327057"/>
                  <a:pt x="1687192" y="6315170"/>
                  <a:pt x="1687192" y="6294444"/>
                </a:cubicBezTo>
                <a:cubicBezTo>
                  <a:pt x="1687192" y="6273717"/>
                  <a:pt x="1698622" y="6262135"/>
                  <a:pt x="1716402" y="6262135"/>
                </a:cubicBezTo>
                <a:cubicBezTo>
                  <a:pt x="1730213" y="6262135"/>
                  <a:pt x="1740691" y="6269755"/>
                  <a:pt x="1742754" y="6283318"/>
                </a:cubicBezTo>
                <a:lnTo>
                  <a:pt x="1773552" y="6283318"/>
                </a:lnTo>
                <a:cubicBezTo>
                  <a:pt x="1772441" y="6258325"/>
                  <a:pt x="1751962" y="6235922"/>
                  <a:pt x="1717354" y="6235922"/>
                </a:cubicBezTo>
                <a:close/>
                <a:moveTo>
                  <a:pt x="2731293" y="6235769"/>
                </a:moveTo>
                <a:cubicBezTo>
                  <a:pt x="2700972" y="6235769"/>
                  <a:pt x="2680969" y="6250247"/>
                  <a:pt x="2680969" y="6272040"/>
                </a:cubicBezTo>
                <a:cubicBezTo>
                  <a:pt x="2680969" y="6289261"/>
                  <a:pt x="2691923" y="6300082"/>
                  <a:pt x="2712878" y="6303282"/>
                </a:cubicBezTo>
                <a:lnTo>
                  <a:pt x="2739548" y="6307397"/>
                </a:lnTo>
                <a:cubicBezTo>
                  <a:pt x="2749073" y="6308921"/>
                  <a:pt x="2752406" y="6311969"/>
                  <a:pt x="2752406" y="6318217"/>
                </a:cubicBezTo>
                <a:cubicBezTo>
                  <a:pt x="2752406" y="6326142"/>
                  <a:pt x="2744946" y="6331171"/>
                  <a:pt x="2732881" y="6331171"/>
                </a:cubicBezTo>
                <a:cubicBezTo>
                  <a:pt x="2718910" y="6331171"/>
                  <a:pt x="2709544" y="6324466"/>
                  <a:pt x="2708592" y="6314103"/>
                </a:cubicBezTo>
                <a:lnTo>
                  <a:pt x="2677794" y="6314103"/>
                </a:lnTo>
                <a:cubicBezTo>
                  <a:pt x="2678270" y="6337725"/>
                  <a:pt x="2700336" y="6353422"/>
                  <a:pt x="2731769" y="6353422"/>
                </a:cubicBezTo>
                <a:cubicBezTo>
                  <a:pt x="2763043" y="6353422"/>
                  <a:pt x="2783204" y="6338487"/>
                  <a:pt x="2783204" y="6315627"/>
                </a:cubicBezTo>
                <a:cubicBezTo>
                  <a:pt x="2783204" y="6298253"/>
                  <a:pt x="2772726" y="6287128"/>
                  <a:pt x="2752725" y="6284080"/>
                </a:cubicBezTo>
                <a:lnTo>
                  <a:pt x="2725101" y="6279965"/>
                </a:lnTo>
                <a:cubicBezTo>
                  <a:pt x="2715735" y="6278441"/>
                  <a:pt x="2711766" y="6275393"/>
                  <a:pt x="2711766" y="6269602"/>
                </a:cubicBezTo>
                <a:cubicBezTo>
                  <a:pt x="2711766" y="6262287"/>
                  <a:pt x="2718752" y="6257257"/>
                  <a:pt x="2730182" y="6257257"/>
                </a:cubicBezTo>
                <a:cubicBezTo>
                  <a:pt x="2742723" y="6257257"/>
                  <a:pt x="2750978" y="6263049"/>
                  <a:pt x="2751930" y="6273259"/>
                </a:cubicBezTo>
                <a:lnTo>
                  <a:pt x="2782729" y="6273259"/>
                </a:lnTo>
                <a:cubicBezTo>
                  <a:pt x="2782093" y="6250704"/>
                  <a:pt x="2761614" y="6235769"/>
                  <a:pt x="2731293" y="6235769"/>
                </a:cubicBezTo>
                <a:close/>
                <a:moveTo>
                  <a:pt x="2530792" y="6235769"/>
                </a:moveTo>
                <a:cubicBezTo>
                  <a:pt x="2496026" y="6235769"/>
                  <a:pt x="2472213" y="6258477"/>
                  <a:pt x="2472213" y="6294291"/>
                </a:cubicBezTo>
                <a:cubicBezTo>
                  <a:pt x="2472213" y="6321152"/>
                  <a:pt x="2485340" y="6340983"/>
                  <a:pt x="2507173" y="6349219"/>
                </a:cubicBezTo>
                <a:lnTo>
                  <a:pt x="2531647" y="6353406"/>
                </a:lnTo>
                <a:lnTo>
                  <a:pt x="2531585" y="6353422"/>
                </a:lnTo>
                <a:lnTo>
                  <a:pt x="2531744" y="6353422"/>
                </a:lnTo>
                <a:lnTo>
                  <a:pt x="2531647" y="6353406"/>
                </a:lnTo>
                <a:lnTo>
                  <a:pt x="2568376" y="6343554"/>
                </a:lnTo>
                <a:cubicBezTo>
                  <a:pt x="2577941" y="6337153"/>
                  <a:pt x="2584608" y="6327819"/>
                  <a:pt x="2587783" y="6316084"/>
                </a:cubicBezTo>
                <a:lnTo>
                  <a:pt x="2556827" y="6316084"/>
                </a:lnTo>
                <a:cubicBezTo>
                  <a:pt x="2553810" y="6324618"/>
                  <a:pt x="2545238" y="6330257"/>
                  <a:pt x="2532379" y="6330257"/>
                </a:cubicBezTo>
                <a:cubicBezTo>
                  <a:pt x="2514917" y="6330257"/>
                  <a:pt x="2503804" y="6319894"/>
                  <a:pt x="2503169" y="6304197"/>
                </a:cubicBezTo>
                <a:lnTo>
                  <a:pt x="2588259" y="6304197"/>
                </a:lnTo>
                <a:cubicBezTo>
                  <a:pt x="2588894" y="6300539"/>
                  <a:pt x="2589371" y="6295510"/>
                  <a:pt x="2589371" y="6290328"/>
                </a:cubicBezTo>
                <a:lnTo>
                  <a:pt x="2589371" y="6289871"/>
                </a:lnTo>
                <a:cubicBezTo>
                  <a:pt x="2589371" y="6257562"/>
                  <a:pt x="2565558" y="6235769"/>
                  <a:pt x="2530792" y="6235769"/>
                </a:cubicBezTo>
                <a:close/>
                <a:moveTo>
                  <a:pt x="2249169" y="6235769"/>
                </a:moveTo>
                <a:cubicBezTo>
                  <a:pt x="2234247" y="6235769"/>
                  <a:pt x="2220911" y="6241713"/>
                  <a:pt x="2214402" y="6251771"/>
                </a:cubicBezTo>
                <a:lnTo>
                  <a:pt x="2214402" y="6239122"/>
                </a:lnTo>
                <a:lnTo>
                  <a:pt x="2185352" y="6239122"/>
                </a:lnTo>
                <a:lnTo>
                  <a:pt x="2185352" y="6350069"/>
                </a:lnTo>
                <a:lnTo>
                  <a:pt x="2215673" y="6350069"/>
                </a:lnTo>
                <a:lnTo>
                  <a:pt x="2215673" y="6287280"/>
                </a:lnTo>
                <a:cubicBezTo>
                  <a:pt x="2215673" y="6272497"/>
                  <a:pt x="2224563" y="6262744"/>
                  <a:pt x="2239327" y="6262744"/>
                </a:cubicBezTo>
                <a:cubicBezTo>
                  <a:pt x="2253138" y="6262744"/>
                  <a:pt x="2260599" y="6271126"/>
                  <a:pt x="2260599" y="6286061"/>
                </a:cubicBezTo>
                <a:lnTo>
                  <a:pt x="2260599" y="6350069"/>
                </a:lnTo>
                <a:lnTo>
                  <a:pt x="2291237" y="6350069"/>
                </a:lnTo>
                <a:lnTo>
                  <a:pt x="2291237" y="6279813"/>
                </a:lnTo>
                <a:cubicBezTo>
                  <a:pt x="2291237" y="6248875"/>
                  <a:pt x="2273140" y="6235769"/>
                  <a:pt x="2249169" y="6235769"/>
                </a:cubicBezTo>
                <a:close/>
                <a:moveTo>
                  <a:pt x="1396680" y="6235769"/>
                </a:moveTo>
                <a:cubicBezTo>
                  <a:pt x="1366358" y="6235769"/>
                  <a:pt x="1346356" y="6250247"/>
                  <a:pt x="1346356" y="6272040"/>
                </a:cubicBezTo>
                <a:cubicBezTo>
                  <a:pt x="1346356" y="6289261"/>
                  <a:pt x="1357310" y="6300082"/>
                  <a:pt x="1378265" y="6303282"/>
                </a:cubicBezTo>
                <a:lnTo>
                  <a:pt x="1404935" y="6307397"/>
                </a:lnTo>
                <a:cubicBezTo>
                  <a:pt x="1414460" y="6308921"/>
                  <a:pt x="1417794" y="6311969"/>
                  <a:pt x="1417794" y="6318217"/>
                </a:cubicBezTo>
                <a:cubicBezTo>
                  <a:pt x="1417794" y="6326142"/>
                  <a:pt x="1410332" y="6331171"/>
                  <a:pt x="1398267" y="6331171"/>
                </a:cubicBezTo>
                <a:cubicBezTo>
                  <a:pt x="1384297" y="6331171"/>
                  <a:pt x="1374931" y="6324466"/>
                  <a:pt x="1373979" y="6314103"/>
                </a:cubicBezTo>
                <a:lnTo>
                  <a:pt x="1343181" y="6314103"/>
                </a:lnTo>
                <a:cubicBezTo>
                  <a:pt x="1343657" y="6337725"/>
                  <a:pt x="1365724" y="6353422"/>
                  <a:pt x="1397156" y="6353422"/>
                </a:cubicBezTo>
                <a:cubicBezTo>
                  <a:pt x="1428430" y="6353422"/>
                  <a:pt x="1448591" y="6338487"/>
                  <a:pt x="1448591" y="6315627"/>
                </a:cubicBezTo>
                <a:cubicBezTo>
                  <a:pt x="1448591" y="6298253"/>
                  <a:pt x="1437955" y="6287128"/>
                  <a:pt x="1417952" y="6284080"/>
                </a:cubicBezTo>
                <a:lnTo>
                  <a:pt x="1390330" y="6279965"/>
                </a:lnTo>
                <a:cubicBezTo>
                  <a:pt x="1381122" y="6278441"/>
                  <a:pt x="1377153" y="6275393"/>
                  <a:pt x="1377153" y="6269602"/>
                </a:cubicBezTo>
                <a:cubicBezTo>
                  <a:pt x="1377153" y="6262287"/>
                  <a:pt x="1384139" y="6257257"/>
                  <a:pt x="1395568" y="6257257"/>
                </a:cubicBezTo>
                <a:cubicBezTo>
                  <a:pt x="1408110" y="6257257"/>
                  <a:pt x="1416365" y="6263049"/>
                  <a:pt x="1417317" y="6273259"/>
                </a:cubicBezTo>
                <a:lnTo>
                  <a:pt x="1448115" y="6273259"/>
                </a:lnTo>
                <a:cubicBezTo>
                  <a:pt x="1447480" y="6250704"/>
                  <a:pt x="1427001" y="6235769"/>
                  <a:pt x="1396680" y="6235769"/>
                </a:cubicBezTo>
                <a:close/>
                <a:moveTo>
                  <a:pt x="1274760" y="6235617"/>
                </a:moveTo>
                <a:cubicBezTo>
                  <a:pt x="1245708" y="6235617"/>
                  <a:pt x="1223483" y="6250705"/>
                  <a:pt x="1221895" y="6273565"/>
                </a:cubicBezTo>
                <a:lnTo>
                  <a:pt x="1252692" y="6273565"/>
                </a:lnTo>
                <a:cubicBezTo>
                  <a:pt x="1253805" y="6263506"/>
                  <a:pt x="1263329" y="6258325"/>
                  <a:pt x="1274917" y="6258325"/>
                </a:cubicBezTo>
                <a:cubicBezTo>
                  <a:pt x="1286507" y="6258325"/>
                  <a:pt x="1292857" y="6263049"/>
                  <a:pt x="1292857" y="6270364"/>
                </a:cubicBezTo>
                <a:cubicBezTo>
                  <a:pt x="1292857" y="6276155"/>
                  <a:pt x="1289047" y="6278746"/>
                  <a:pt x="1281586" y="6280118"/>
                </a:cubicBezTo>
                <a:lnTo>
                  <a:pt x="1254439" y="6284690"/>
                </a:lnTo>
                <a:cubicBezTo>
                  <a:pt x="1233008" y="6288195"/>
                  <a:pt x="1218562" y="6298253"/>
                  <a:pt x="1218562" y="6319285"/>
                </a:cubicBezTo>
                <a:cubicBezTo>
                  <a:pt x="1218562" y="6340316"/>
                  <a:pt x="1235388" y="6353422"/>
                  <a:pt x="1259678" y="6353422"/>
                </a:cubicBezTo>
                <a:lnTo>
                  <a:pt x="1259836" y="6353270"/>
                </a:lnTo>
                <a:cubicBezTo>
                  <a:pt x="1276664" y="6353270"/>
                  <a:pt x="1287460" y="6347021"/>
                  <a:pt x="1295079" y="6340163"/>
                </a:cubicBezTo>
                <a:cubicBezTo>
                  <a:pt x="1299207" y="6348698"/>
                  <a:pt x="1306985" y="6352203"/>
                  <a:pt x="1317146" y="6352203"/>
                </a:cubicBezTo>
                <a:cubicBezTo>
                  <a:pt x="1324290" y="6352203"/>
                  <a:pt x="1330322" y="6350984"/>
                  <a:pt x="1335085" y="6349003"/>
                </a:cubicBezTo>
                <a:lnTo>
                  <a:pt x="1335085" y="6326295"/>
                </a:lnTo>
                <a:cubicBezTo>
                  <a:pt x="1333180" y="6326752"/>
                  <a:pt x="1331592" y="6326905"/>
                  <a:pt x="1329846" y="6326905"/>
                </a:cubicBezTo>
                <a:cubicBezTo>
                  <a:pt x="1326194" y="6326905"/>
                  <a:pt x="1323496" y="6325381"/>
                  <a:pt x="1323496" y="6320047"/>
                </a:cubicBezTo>
                <a:lnTo>
                  <a:pt x="1323496" y="6271888"/>
                </a:lnTo>
                <a:cubicBezTo>
                  <a:pt x="1323496" y="6250705"/>
                  <a:pt x="1307144" y="6235617"/>
                  <a:pt x="1274760" y="6235617"/>
                </a:cubicBezTo>
                <a:close/>
                <a:moveTo>
                  <a:pt x="1152680" y="6235617"/>
                </a:moveTo>
                <a:cubicBezTo>
                  <a:pt x="1123628" y="6235617"/>
                  <a:pt x="1101403" y="6250705"/>
                  <a:pt x="1099816" y="6273565"/>
                </a:cubicBezTo>
                <a:lnTo>
                  <a:pt x="1130613" y="6273565"/>
                </a:lnTo>
                <a:cubicBezTo>
                  <a:pt x="1131725" y="6263506"/>
                  <a:pt x="1141250" y="6258325"/>
                  <a:pt x="1152838" y="6258325"/>
                </a:cubicBezTo>
                <a:cubicBezTo>
                  <a:pt x="1164427" y="6258325"/>
                  <a:pt x="1170777" y="6263049"/>
                  <a:pt x="1170777" y="6270364"/>
                </a:cubicBezTo>
                <a:cubicBezTo>
                  <a:pt x="1170777" y="6276155"/>
                  <a:pt x="1166967" y="6278746"/>
                  <a:pt x="1159506" y="6280118"/>
                </a:cubicBezTo>
                <a:lnTo>
                  <a:pt x="1132360" y="6284690"/>
                </a:lnTo>
                <a:cubicBezTo>
                  <a:pt x="1110928" y="6288195"/>
                  <a:pt x="1096482" y="6298253"/>
                  <a:pt x="1096482" y="6319285"/>
                </a:cubicBezTo>
                <a:cubicBezTo>
                  <a:pt x="1096482" y="6340316"/>
                  <a:pt x="1113310" y="6353422"/>
                  <a:pt x="1137598" y="6353422"/>
                </a:cubicBezTo>
                <a:lnTo>
                  <a:pt x="1137757" y="6353270"/>
                </a:lnTo>
                <a:cubicBezTo>
                  <a:pt x="1154585" y="6353270"/>
                  <a:pt x="1165380" y="6347021"/>
                  <a:pt x="1173000" y="6340163"/>
                </a:cubicBezTo>
                <a:cubicBezTo>
                  <a:pt x="1177127" y="6348698"/>
                  <a:pt x="1184906" y="6352203"/>
                  <a:pt x="1195066" y="6352203"/>
                </a:cubicBezTo>
                <a:cubicBezTo>
                  <a:pt x="1202210" y="6352203"/>
                  <a:pt x="1208242" y="6350984"/>
                  <a:pt x="1213005" y="6349003"/>
                </a:cubicBezTo>
                <a:lnTo>
                  <a:pt x="1213005" y="6326295"/>
                </a:lnTo>
                <a:cubicBezTo>
                  <a:pt x="1211100" y="6326752"/>
                  <a:pt x="1209512" y="6326905"/>
                  <a:pt x="1207766" y="6326905"/>
                </a:cubicBezTo>
                <a:cubicBezTo>
                  <a:pt x="1204115" y="6326905"/>
                  <a:pt x="1201416" y="6325381"/>
                  <a:pt x="1201416" y="6320047"/>
                </a:cubicBezTo>
                <a:lnTo>
                  <a:pt x="1201416" y="6271888"/>
                </a:lnTo>
                <a:cubicBezTo>
                  <a:pt x="1201416" y="6250705"/>
                  <a:pt x="1185065" y="6235617"/>
                  <a:pt x="1152680" y="6235617"/>
                </a:cubicBezTo>
                <a:close/>
                <a:moveTo>
                  <a:pt x="2862103" y="6212452"/>
                </a:moveTo>
                <a:lnTo>
                  <a:pt x="2862103" y="6229978"/>
                </a:lnTo>
                <a:cubicBezTo>
                  <a:pt x="2862103" y="6238055"/>
                  <a:pt x="2859405" y="6240798"/>
                  <a:pt x="2850832" y="6240798"/>
                </a:cubicBezTo>
                <a:lnTo>
                  <a:pt x="2842260" y="6240798"/>
                </a:lnTo>
                <a:lnTo>
                  <a:pt x="2842260" y="6264116"/>
                </a:lnTo>
                <a:lnTo>
                  <a:pt x="2860040" y="6264116"/>
                </a:lnTo>
                <a:lnTo>
                  <a:pt x="2860040" y="6323399"/>
                </a:lnTo>
                <a:cubicBezTo>
                  <a:pt x="2860040" y="6341992"/>
                  <a:pt x="2871470" y="6352355"/>
                  <a:pt x="2892107" y="6352355"/>
                </a:cubicBezTo>
                <a:lnTo>
                  <a:pt x="2892266" y="6352203"/>
                </a:lnTo>
                <a:cubicBezTo>
                  <a:pt x="2899885" y="6352203"/>
                  <a:pt x="2905284" y="6351288"/>
                  <a:pt x="2911157" y="6349612"/>
                </a:cubicBezTo>
                <a:lnTo>
                  <a:pt x="2911157" y="6323094"/>
                </a:lnTo>
                <a:cubicBezTo>
                  <a:pt x="2907506" y="6323704"/>
                  <a:pt x="2904966" y="6324161"/>
                  <a:pt x="2901633" y="6324161"/>
                </a:cubicBezTo>
                <a:cubicBezTo>
                  <a:pt x="2894011" y="6324161"/>
                  <a:pt x="2890361" y="6320504"/>
                  <a:pt x="2890361" y="6312274"/>
                </a:cubicBezTo>
                <a:lnTo>
                  <a:pt x="2890361" y="6263963"/>
                </a:lnTo>
                <a:lnTo>
                  <a:pt x="2910999" y="6263963"/>
                </a:lnTo>
                <a:lnTo>
                  <a:pt x="2910999" y="6238970"/>
                </a:lnTo>
                <a:lnTo>
                  <a:pt x="2890361" y="6238970"/>
                </a:lnTo>
                <a:lnTo>
                  <a:pt x="2890361" y="6212452"/>
                </a:lnTo>
                <a:close/>
                <a:moveTo>
                  <a:pt x="1928493" y="6212452"/>
                </a:moveTo>
                <a:lnTo>
                  <a:pt x="1928493" y="6229978"/>
                </a:lnTo>
                <a:cubicBezTo>
                  <a:pt x="1928493" y="6238055"/>
                  <a:pt x="1925794" y="6240798"/>
                  <a:pt x="1917222" y="6240798"/>
                </a:cubicBezTo>
                <a:lnTo>
                  <a:pt x="1908649" y="6240798"/>
                </a:lnTo>
                <a:lnTo>
                  <a:pt x="1908649" y="6264116"/>
                </a:lnTo>
                <a:lnTo>
                  <a:pt x="1926429" y="6264116"/>
                </a:lnTo>
                <a:lnTo>
                  <a:pt x="1926429" y="6323399"/>
                </a:lnTo>
                <a:cubicBezTo>
                  <a:pt x="1926429" y="6341992"/>
                  <a:pt x="1937859" y="6352355"/>
                  <a:pt x="1958496" y="6352355"/>
                </a:cubicBezTo>
                <a:lnTo>
                  <a:pt x="1958496" y="6352203"/>
                </a:lnTo>
                <a:cubicBezTo>
                  <a:pt x="1966116" y="6352203"/>
                  <a:pt x="1971514" y="6351288"/>
                  <a:pt x="1977388" y="6349612"/>
                </a:cubicBezTo>
                <a:lnTo>
                  <a:pt x="1977388" y="6323094"/>
                </a:lnTo>
                <a:cubicBezTo>
                  <a:pt x="1973895" y="6323704"/>
                  <a:pt x="1971355" y="6324161"/>
                  <a:pt x="1968021" y="6324161"/>
                </a:cubicBezTo>
                <a:cubicBezTo>
                  <a:pt x="1960401" y="6324161"/>
                  <a:pt x="1956750" y="6320504"/>
                  <a:pt x="1956750" y="6312274"/>
                </a:cubicBezTo>
                <a:lnTo>
                  <a:pt x="1956750" y="6263963"/>
                </a:lnTo>
                <a:lnTo>
                  <a:pt x="1977388" y="6263963"/>
                </a:lnTo>
                <a:lnTo>
                  <a:pt x="1977388" y="6238970"/>
                </a:lnTo>
                <a:lnTo>
                  <a:pt x="1956750" y="6238970"/>
                </a:lnTo>
                <a:lnTo>
                  <a:pt x="1956750" y="6212452"/>
                </a:lnTo>
                <a:close/>
                <a:moveTo>
                  <a:pt x="1474309" y="6212452"/>
                </a:moveTo>
                <a:lnTo>
                  <a:pt x="1474309" y="6229978"/>
                </a:lnTo>
                <a:cubicBezTo>
                  <a:pt x="1474309" y="6238055"/>
                  <a:pt x="1471610" y="6240798"/>
                  <a:pt x="1463037" y="6240798"/>
                </a:cubicBezTo>
                <a:lnTo>
                  <a:pt x="1454465" y="6240798"/>
                </a:lnTo>
                <a:lnTo>
                  <a:pt x="1454465" y="6264116"/>
                </a:lnTo>
                <a:lnTo>
                  <a:pt x="1472245" y="6264116"/>
                </a:lnTo>
                <a:lnTo>
                  <a:pt x="1472245" y="6323399"/>
                </a:lnTo>
                <a:cubicBezTo>
                  <a:pt x="1472245" y="6341992"/>
                  <a:pt x="1483675" y="6352355"/>
                  <a:pt x="1504312" y="6352355"/>
                </a:cubicBezTo>
                <a:lnTo>
                  <a:pt x="1504312" y="6352203"/>
                </a:lnTo>
                <a:cubicBezTo>
                  <a:pt x="1511932" y="6352203"/>
                  <a:pt x="1517330" y="6351288"/>
                  <a:pt x="1523204" y="6349612"/>
                </a:cubicBezTo>
                <a:lnTo>
                  <a:pt x="1523204" y="6323094"/>
                </a:lnTo>
                <a:cubicBezTo>
                  <a:pt x="1519711" y="6323704"/>
                  <a:pt x="1517171" y="6324161"/>
                  <a:pt x="1513837" y="6324161"/>
                </a:cubicBezTo>
                <a:cubicBezTo>
                  <a:pt x="1506217" y="6324161"/>
                  <a:pt x="1502566" y="6320504"/>
                  <a:pt x="1502566" y="6312274"/>
                </a:cubicBezTo>
                <a:lnTo>
                  <a:pt x="1502566" y="6263963"/>
                </a:lnTo>
                <a:lnTo>
                  <a:pt x="1523204" y="6263963"/>
                </a:lnTo>
                <a:lnTo>
                  <a:pt x="1523204" y="6238970"/>
                </a:lnTo>
                <a:lnTo>
                  <a:pt x="1502566" y="6238970"/>
                </a:lnTo>
                <a:lnTo>
                  <a:pt x="1502566" y="6212452"/>
                </a:lnTo>
                <a:close/>
                <a:moveTo>
                  <a:pt x="2042158" y="6198126"/>
                </a:moveTo>
                <a:lnTo>
                  <a:pt x="2042158" y="6295662"/>
                </a:lnTo>
                <a:cubicBezTo>
                  <a:pt x="2042158" y="6331171"/>
                  <a:pt x="2066447" y="6353422"/>
                  <a:pt x="2105024" y="6353422"/>
                </a:cubicBezTo>
                <a:cubicBezTo>
                  <a:pt x="2143599" y="6353422"/>
                  <a:pt x="2167888" y="6331324"/>
                  <a:pt x="2167888" y="6295662"/>
                </a:cubicBezTo>
                <a:lnTo>
                  <a:pt x="2167888" y="6198126"/>
                </a:lnTo>
                <a:lnTo>
                  <a:pt x="2135979" y="6198126"/>
                </a:lnTo>
                <a:lnTo>
                  <a:pt x="2135979" y="6292766"/>
                </a:lnTo>
                <a:cubicBezTo>
                  <a:pt x="2135979" y="6310902"/>
                  <a:pt x="2125820" y="6323856"/>
                  <a:pt x="2105024" y="6323856"/>
                </a:cubicBezTo>
                <a:cubicBezTo>
                  <a:pt x="2084227" y="6323856"/>
                  <a:pt x="2074067" y="6310902"/>
                  <a:pt x="2074067" y="6292766"/>
                </a:cubicBezTo>
                <a:lnTo>
                  <a:pt x="2074067" y="6198126"/>
                </a:lnTo>
                <a:close/>
                <a:moveTo>
                  <a:pt x="1791014" y="6198126"/>
                </a:moveTo>
                <a:lnTo>
                  <a:pt x="1791014" y="6350221"/>
                </a:lnTo>
                <a:lnTo>
                  <a:pt x="1821335" y="6350221"/>
                </a:lnTo>
                <a:lnTo>
                  <a:pt x="1821335" y="6287280"/>
                </a:lnTo>
                <a:cubicBezTo>
                  <a:pt x="1821335" y="6272650"/>
                  <a:pt x="1830066" y="6262744"/>
                  <a:pt x="1845149" y="6262744"/>
                </a:cubicBezTo>
                <a:cubicBezTo>
                  <a:pt x="1858800" y="6262744"/>
                  <a:pt x="1866262" y="6271126"/>
                  <a:pt x="1866262" y="6286213"/>
                </a:cubicBezTo>
                <a:lnTo>
                  <a:pt x="1866262" y="6350221"/>
                </a:lnTo>
                <a:lnTo>
                  <a:pt x="1896900" y="6350221"/>
                </a:lnTo>
                <a:lnTo>
                  <a:pt x="1896900" y="6279965"/>
                </a:lnTo>
                <a:cubicBezTo>
                  <a:pt x="1896900" y="6249028"/>
                  <a:pt x="1878803" y="6235921"/>
                  <a:pt x="1854833" y="6235921"/>
                </a:cubicBezTo>
                <a:cubicBezTo>
                  <a:pt x="1840703" y="6235921"/>
                  <a:pt x="1827845" y="6241408"/>
                  <a:pt x="1821335" y="6250399"/>
                </a:cubicBezTo>
                <a:lnTo>
                  <a:pt x="1821335" y="6198126"/>
                </a:lnTo>
                <a:close/>
                <a:moveTo>
                  <a:pt x="911539" y="6198126"/>
                </a:moveTo>
                <a:lnTo>
                  <a:pt x="911539" y="6350221"/>
                </a:lnTo>
                <a:lnTo>
                  <a:pt x="940908" y="6350221"/>
                </a:lnTo>
                <a:lnTo>
                  <a:pt x="940908" y="6268687"/>
                </a:lnTo>
                <a:lnTo>
                  <a:pt x="940908" y="6239731"/>
                </a:lnTo>
                <a:lnTo>
                  <a:pt x="952179" y="6268992"/>
                </a:lnTo>
                <a:lnTo>
                  <a:pt x="970753" y="6314407"/>
                </a:lnTo>
                <a:lnTo>
                  <a:pt x="984723" y="6350221"/>
                </a:lnTo>
                <a:lnTo>
                  <a:pt x="1011075" y="6350221"/>
                </a:lnTo>
                <a:lnTo>
                  <a:pt x="1025045" y="6314407"/>
                </a:lnTo>
                <a:lnTo>
                  <a:pt x="1043619" y="6268992"/>
                </a:lnTo>
                <a:lnTo>
                  <a:pt x="1054890" y="6239731"/>
                </a:lnTo>
                <a:lnTo>
                  <a:pt x="1054890" y="6268687"/>
                </a:lnTo>
                <a:lnTo>
                  <a:pt x="1054890" y="6350221"/>
                </a:lnTo>
                <a:lnTo>
                  <a:pt x="1084259" y="6350221"/>
                </a:lnTo>
                <a:lnTo>
                  <a:pt x="1084259" y="6198126"/>
                </a:lnTo>
                <a:lnTo>
                  <a:pt x="1042666" y="6198126"/>
                </a:lnTo>
                <a:lnTo>
                  <a:pt x="1010758" y="6279660"/>
                </a:lnTo>
                <a:lnTo>
                  <a:pt x="998058" y="6314407"/>
                </a:lnTo>
                <a:lnTo>
                  <a:pt x="997740" y="6314407"/>
                </a:lnTo>
                <a:lnTo>
                  <a:pt x="984723" y="6279660"/>
                </a:lnTo>
                <a:lnTo>
                  <a:pt x="952814" y="6198126"/>
                </a:lnTo>
                <a:close/>
                <a:moveTo>
                  <a:pt x="2811462" y="6192640"/>
                </a:moveTo>
                <a:cubicBezTo>
                  <a:pt x="2801144" y="6192640"/>
                  <a:pt x="2793524" y="6200108"/>
                  <a:pt x="2793524" y="6210166"/>
                </a:cubicBezTo>
                <a:cubicBezTo>
                  <a:pt x="2793524" y="6220224"/>
                  <a:pt x="2801144" y="6227692"/>
                  <a:pt x="2811462" y="6227692"/>
                </a:cubicBezTo>
                <a:cubicBezTo>
                  <a:pt x="2821939" y="6227692"/>
                  <a:pt x="2829719" y="6220072"/>
                  <a:pt x="2829719" y="6210166"/>
                </a:cubicBezTo>
                <a:cubicBezTo>
                  <a:pt x="2829719" y="6200260"/>
                  <a:pt x="2821780" y="6192640"/>
                  <a:pt x="2811462" y="6192640"/>
                </a:cubicBezTo>
                <a:close/>
                <a:moveTo>
                  <a:pt x="2322670" y="6192640"/>
                </a:moveTo>
                <a:cubicBezTo>
                  <a:pt x="2312351" y="6192640"/>
                  <a:pt x="2304731" y="6200108"/>
                  <a:pt x="2304731" y="6210166"/>
                </a:cubicBezTo>
                <a:cubicBezTo>
                  <a:pt x="2304731" y="6220224"/>
                  <a:pt x="2312351" y="6227692"/>
                  <a:pt x="2322670" y="6227692"/>
                </a:cubicBezTo>
                <a:cubicBezTo>
                  <a:pt x="2333147" y="6227692"/>
                  <a:pt x="2340926" y="6220072"/>
                  <a:pt x="2340926" y="6210166"/>
                </a:cubicBezTo>
                <a:cubicBezTo>
                  <a:pt x="2340926" y="6200260"/>
                  <a:pt x="2332988" y="6192640"/>
                  <a:pt x="2322670" y="6192640"/>
                </a:cubicBezTo>
                <a:close/>
                <a:moveTo>
                  <a:pt x="1630836" y="6192640"/>
                </a:moveTo>
                <a:cubicBezTo>
                  <a:pt x="1620517" y="6192640"/>
                  <a:pt x="1612897" y="6200108"/>
                  <a:pt x="1612897" y="6210166"/>
                </a:cubicBezTo>
                <a:cubicBezTo>
                  <a:pt x="1612897" y="6220224"/>
                  <a:pt x="1620517" y="6227692"/>
                  <a:pt x="1630836" y="6227692"/>
                </a:cubicBezTo>
                <a:cubicBezTo>
                  <a:pt x="1641313" y="6227692"/>
                  <a:pt x="1649092" y="6220072"/>
                  <a:pt x="1649092" y="6210166"/>
                </a:cubicBezTo>
                <a:cubicBezTo>
                  <a:pt x="1649092" y="6200260"/>
                  <a:pt x="1641155" y="6192640"/>
                  <a:pt x="1630836" y="6192640"/>
                </a:cubicBezTo>
                <a:close/>
                <a:moveTo>
                  <a:pt x="548482" y="6160637"/>
                </a:moveTo>
                <a:lnTo>
                  <a:pt x="565786" y="6160637"/>
                </a:lnTo>
                <a:lnTo>
                  <a:pt x="565786" y="6204833"/>
                </a:lnTo>
                <a:cubicBezTo>
                  <a:pt x="565786" y="6212148"/>
                  <a:pt x="569913" y="6217939"/>
                  <a:pt x="579121" y="6217939"/>
                </a:cubicBezTo>
                <a:cubicBezTo>
                  <a:pt x="588328" y="6217939"/>
                  <a:pt x="592297" y="6211995"/>
                  <a:pt x="592297" y="6204833"/>
                </a:cubicBezTo>
                <a:lnTo>
                  <a:pt x="592297" y="6160637"/>
                </a:lnTo>
                <a:lnTo>
                  <a:pt x="609759" y="6160637"/>
                </a:lnTo>
                <a:lnTo>
                  <a:pt x="609759" y="6206357"/>
                </a:lnTo>
                <a:cubicBezTo>
                  <a:pt x="609759" y="6223273"/>
                  <a:pt x="597853" y="6234093"/>
                  <a:pt x="579121" y="6234093"/>
                </a:cubicBezTo>
                <a:cubicBezTo>
                  <a:pt x="560388" y="6234093"/>
                  <a:pt x="548482" y="6223121"/>
                  <a:pt x="548482" y="6206357"/>
                </a:cubicBezTo>
                <a:close/>
                <a:moveTo>
                  <a:pt x="506413" y="6086113"/>
                </a:moveTo>
                <a:lnTo>
                  <a:pt x="506413" y="6308465"/>
                </a:lnTo>
                <a:lnTo>
                  <a:pt x="743903" y="6197213"/>
                </a:lnTo>
                <a:close/>
                <a:moveTo>
                  <a:pt x="0" y="0"/>
                </a:moveTo>
                <a:lnTo>
                  <a:pt x="12191996" y="0"/>
                </a:lnTo>
                <a:lnTo>
                  <a:pt x="12191996" y="6857998"/>
                </a:lnTo>
                <a:lnTo>
                  <a:pt x="0" y="6857998"/>
                </a:lnTo>
                <a:close/>
              </a:path>
            </a:pathLst>
          </a:custGeom>
          <a:solidFill>
            <a:srgbClr val="000000"/>
          </a:solidFill>
        </p:spPr>
        <p:txBody>
          <a:bodyPr wrap="square">
            <a:noAutofit/>
          </a:bodyPr>
          <a:lstStyle/>
          <a:p>
            <a:r>
              <a:rPr lang="en-US"/>
              <a:t>Click icon to add picture</a:t>
            </a:r>
            <a:endParaRPr lang="en-NL"/>
          </a:p>
        </p:txBody>
      </p:sp>
      <p:sp>
        <p:nvSpPr>
          <p:cNvPr id="2" name="Title 1">
            <a:extLst>
              <a:ext uri="{FF2B5EF4-FFF2-40B4-BE49-F238E27FC236}">
                <a16:creationId xmlns:a16="http://schemas.microsoft.com/office/drawing/2014/main" id="{10ADFC02-B531-DD56-F496-10872B596C78}"/>
              </a:ext>
            </a:extLst>
          </p:cNvPr>
          <p:cNvSpPr>
            <a:spLocks noGrp="1"/>
          </p:cNvSpPr>
          <p:nvPr>
            <p:ph type="title" hasCustomPrompt="1"/>
          </p:nvPr>
        </p:nvSpPr>
        <p:spPr>
          <a:xfrm>
            <a:off x="506413" y="505606"/>
            <a:ext cx="10161587" cy="2694794"/>
          </a:xfrm>
          <a:prstGeom prst="rect">
            <a:avLst/>
          </a:prstGeom>
        </p:spPr>
        <p:txBody>
          <a:bodyPr/>
          <a:lstStyle>
            <a:lvl1pPr>
              <a:lnSpc>
                <a:spcPct val="80000"/>
              </a:lnSpc>
              <a:defRPr sz="8000">
                <a:solidFill>
                  <a:schemeClr val="tx1"/>
                </a:solidFill>
              </a:defRPr>
            </a:lvl1pPr>
          </a:lstStyle>
          <a:p>
            <a:r>
              <a:rPr lang="en-NL" dirty="0"/>
              <a:t>[Cover title]</a:t>
            </a:r>
          </a:p>
        </p:txBody>
      </p:sp>
      <p:sp>
        <p:nvSpPr>
          <p:cNvPr id="11" name="Text Placeholder 10">
            <a:extLst>
              <a:ext uri="{FF2B5EF4-FFF2-40B4-BE49-F238E27FC236}">
                <a16:creationId xmlns:a16="http://schemas.microsoft.com/office/drawing/2014/main" id="{12E230F8-A8CD-709B-9C40-73DCA007C26E}"/>
              </a:ext>
            </a:extLst>
          </p:cNvPr>
          <p:cNvSpPr>
            <a:spLocks noGrp="1"/>
          </p:cNvSpPr>
          <p:nvPr>
            <p:ph type="body" sz="quarter" idx="14" hasCustomPrompt="1"/>
          </p:nvPr>
        </p:nvSpPr>
        <p:spPr>
          <a:xfrm>
            <a:off x="4062413" y="6073002"/>
            <a:ext cx="3557587" cy="276999"/>
          </a:xfrm>
          <a:prstGeom prst="rect">
            <a:avLst/>
          </a:prstGeom>
        </p:spPr>
        <p:txBody>
          <a:bodyPr wrap="square" lIns="0" tIns="0" rIns="0" bIns="0" anchor="b">
            <a:spAutoFit/>
          </a:bodyPr>
          <a:lstStyle>
            <a:lvl1pPr indent="-270000">
              <a:buFont typeface="Arial" panose="020B0604020202020204" pitchFamily="34" charset="0"/>
              <a:buNone/>
              <a:defRPr sz="180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dirty="0"/>
              <a:t>[Optional text]</a:t>
            </a:r>
            <a:endParaRPr lang="en-NL" dirty="0"/>
          </a:p>
        </p:txBody>
      </p:sp>
      <p:sp>
        <p:nvSpPr>
          <p:cNvPr id="3" name="TextBox 2">
            <a:extLst>
              <a:ext uri="{FF2B5EF4-FFF2-40B4-BE49-F238E27FC236}">
                <a16:creationId xmlns:a16="http://schemas.microsoft.com/office/drawing/2014/main" id="{0FFE3D33-93D2-8DB4-D5A0-A84818A64910}"/>
              </a:ext>
            </a:extLst>
          </p:cNvPr>
          <p:cNvSpPr txBox="1"/>
          <p:nvPr userDrawn="1"/>
        </p:nvSpPr>
        <p:spPr>
          <a:xfrm>
            <a:off x="-2160000" y="914400"/>
            <a:ext cx="1981200" cy="3538723"/>
          </a:xfrm>
          <a:prstGeom prst="roundRect">
            <a:avLst>
              <a:gd name="adj" fmla="val 5906"/>
            </a:avLst>
          </a:prstGeom>
          <a:solidFill>
            <a:schemeClr val="accent6"/>
          </a:solidFill>
        </p:spPr>
        <p:txBody>
          <a:bodyPr wrap="square" lIns="118800" tIns="118800" rIns="118800" bIns="118800" rtlCol="0">
            <a:spAutoFit/>
          </a:bodyPr>
          <a:lstStyle/>
          <a:p>
            <a:pPr lvl="0"/>
            <a:r>
              <a:rPr lang="en-GB" sz="1000" b="1">
                <a:solidFill>
                  <a:schemeClr val="bg2"/>
                </a:solidFill>
                <a:latin typeface="Aptos" panose="020B0004020202020204" pitchFamily="34" charset="0"/>
              </a:rPr>
              <a:t>Note:</a:t>
            </a:r>
          </a:p>
          <a:p>
            <a:pPr lvl="0"/>
            <a:endParaRPr lang="en-GB" sz="1000">
              <a:solidFill>
                <a:schemeClr val="bg2"/>
              </a:solidFill>
              <a:latin typeface="Aptos" panose="020B0004020202020204" pitchFamily="34" charset="0"/>
            </a:endParaRPr>
          </a:p>
          <a:p>
            <a:pPr lvl="0"/>
            <a:r>
              <a:rPr lang="en-GB" sz="1000">
                <a:solidFill>
                  <a:schemeClr val="bg2"/>
                </a:solidFill>
                <a:latin typeface="Aptos" panose="020B0004020202020204" pitchFamily="34" charset="0"/>
              </a:rPr>
              <a:t>Opacity settings are not retained in PowerPoint image placeholders.</a:t>
            </a:r>
            <a:br>
              <a:rPr lang="en-GB" sz="1000">
                <a:solidFill>
                  <a:schemeClr val="bg2"/>
                </a:solidFill>
                <a:latin typeface="Aptos" panose="020B0004020202020204" pitchFamily="34" charset="0"/>
              </a:rPr>
            </a:br>
            <a:endParaRPr lang="en-GB" sz="1000">
              <a:solidFill>
                <a:schemeClr val="bg2"/>
              </a:solidFill>
              <a:latin typeface="Aptos" panose="020B0004020202020204" pitchFamily="34" charset="0"/>
            </a:endParaRPr>
          </a:p>
          <a:p>
            <a:pPr lvl="0"/>
            <a:r>
              <a:rPr lang="en-GB" sz="1000" b="1">
                <a:solidFill>
                  <a:schemeClr val="bg1"/>
                </a:solidFill>
              </a:rPr>
              <a:t>→ </a:t>
            </a:r>
            <a:r>
              <a:rPr lang="en-GB" sz="1000" b="1">
                <a:solidFill>
                  <a:schemeClr val="bg2"/>
                </a:solidFill>
                <a:latin typeface="Aptos" panose="020B0004020202020204" pitchFamily="34" charset="0"/>
              </a:rPr>
              <a:t>Select the image </a:t>
            </a:r>
            <a:br>
              <a:rPr lang="en-GB" sz="1000" b="1">
                <a:solidFill>
                  <a:schemeClr val="bg2"/>
                </a:solidFill>
                <a:latin typeface="Aptos" panose="020B0004020202020204" pitchFamily="34" charset="0"/>
              </a:rPr>
            </a:br>
            <a:r>
              <a:rPr lang="en-GB" sz="1000" b="1">
                <a:solidFill>
                  <a:schemeClr val="bg1"/>
                </a:solidFill>
              </a:rPr>
              <a:t>→</a:t>
            </a:r>
            <a:r>
              <a:rPr lang="en-GB" sz="1000">
                <a:solidFill>
                  <a:schemeClr val="bg2"/>
                </a:solidFill>
                <a:latin typeface="Aptos" panose="020B0004020202020204" pitchFamily="34" charset="0"/>
              </a:rPr>
              <a:t> </a:t>
            </a:r>
            <a:r>
              <a:rPr lang="en-GB" sz="1000" b="1">
                <a:solidFill>
                  <a:schemeClr val="bg1"/>
                </a:solidFill>
              </a:rPr>
              <a:t>Picture Format </a:t>
            </a:r>
            <a:br>
              <a:rPr lang="en-GB" sz="1000" b="1">
                <a:solidFill>
                  <a:schemeClr val="bg1"/>
                </a:solidFill>
              </a:rPr>
            </a:br>
            <a:r>
              <a:rPr lang="en-GB" sz="1000" b="1">
                <a:solidFill>
                  <a:schemeClr val="bg1"/>
                </a:solidFill>
              </a:rPr>
              <a:t>→ Transparency</a:t>
            </a:r>
          </a:p>
          <a:p>
            <a:pPr lvl="0"/>
            <a:endParaRPr lang="en-GB" sz="1000" b="1">
              <a:solidFill>
                <a:schemeClr val="bg1"/>
              </a:solidFill>
              <a:latin typeface="Aptos" panose="020B0004020202020204" pitchFamily="34" charset="0"/>
            </a:endParaRPr>
          </a:p>
          <a:p>
            <a:pPr lvl="0"/>
            <a:endParaRPr lang="en-GB" sz="1000" b="1">
              <a:solidFill>
                <a:schemeClr val="bg1"/>
              </a:solidFill>
              <a:latin typeface="Aptos" panose="020B0004020202020204" pitchFamily="34" charset="0"/>
            </a:endParaRPr>
          </a:p>
          <a:p>
            <a:pPr lvl="0"/>
            <a:endParaRPr lang="en-GB" sz="1000" b="1">
              <a:solidFill>
                <a:schemeClr val="bg1"/>
              </a:solidFill>
              <a:latin typeface="Aptos" panose="020B0004020202020204" pitchFamily="34" charset="0"/>
            </a:endParaRPr>
          </a:p>
          <a:p>
            <a:pPr lvl="0"/>
            <a:br>
              <a:rPr lang="en-GB" sz="1000">
                <a:solidFill>
                  <a:schemeClr val="bg2"/>
                </a:solidFill>
                <a:latin typeface="Aptos" panose="020B0004020202020204" pitchFamily="34" charset="0"/>
              </a:rPr>
            </a:br>
            <a:endParaRPr lang="en-GB" sz="1000">
              <a:solidFill>
                <a:schemeClr val="bg2"/>
              </a:solidFill>
              <a:latin typeface="Aptos" panose="020B0004020202020204" pitchFamily="34" charset="0"/>
            </a:endParaRPr>
          </a:p>
          <a:p>
            <a:pPr lvl="0"/>
            <a:br>
              <a:rPr lang="en-GB" sz="1000">
                <a:solidFill>
                  <a:schemeClr val="bg2"/>
                </a:solidFill>
                <a:latin typeface="Aptos" panose="020B0004020202020204" pitchFamily="34" charset="0"/>
              </a:rPr>
            </a:br>
            <a:r>
              <a:rPr lang="en-GB" sz="1000">
                <a:solidFill>
                  <a:schemeClr val="bg2"/>
                </a:solidFill>
                <a:latin typeface="Aptos" panose="020B0004020202020204" pitchFamily="34" charset="0"/>
              </a:rPr>
              <a:t>Set image transparency to ±30-40% for proper text legibility.</a:t>
            </a:r>
          </a:p>
          <a:p>
            <a:pPr lvl="0"/>
            <a:endParaRPr lang="en-GB" sz="1000">
              <a:solidFill>
                <a:schemeClr val="bg2"/>
              </a:solidFill>
              <a:latin typeface="Aptos" panose="020B0004020202020204" pitchFamily="34" charset="0"/>
            </a:endParaRPr>
          </a:p>
          <a:p>
            <a:pPr lvl="0"/>
            <a:r>
              <a:rPr lang="en-GB" sz="1000">
                <a:solidFill>
                  <a:schemeClr val="bg2"/>
                </a:solidFill>
                <a:latin typeface="Aptos" panose="020B0004020202020204" pitchFamily="34" charset="0"/>
              </a:rPr>
              <a:t>Effectiveness depends on image selection.</a:t>
            </a:r>
          </a:p>
        </p:txBody>
      </p:sp>
      <p:sp>
        <p:nvSpPr>
          <p:cNvPr id="4" name="Text Placeholder 4">
            <a:extLst>
              <a:ext uri="{FF2B5EF4-FFF2-40B4-BE49-F238E27FC236}">
                <a16:creationId xmlns:a16="http://schemas.microsoft.com/office/drawing/2014/main" id="{183E2E1D-C47D-AE7E-BCBD-A566A5556252}"/>
              </a:ext>
            </a:extLst>
          </p:cNvPr>
          <p:cNvSpPr>
            <a:spLocks noGrp="1"/>
          </p:cNvSpPr>
          <p:nvPr>
            <p:ph type="body" sz="quarter" idx="16" hasCustomPrompt="1"/>
          </p:nvPr>
        </p:nvSpPr>
        <p:spPr>
          <a:xfrm>
            <a:off x="506412" y="3715774"/>
            <a:ext cx="10161588" cy="1066800"/>
          </a:xfrm>
          <a:prstGeom prst="rect">
            <a:avLst/>
          </a:prstGeom>
        </p:spPr>
        <p:txBody>
          <a:bodyPr lIns="0" tIns="0" rIns="0" bIns="0"/>
          <a:lstStyle>
            <a:lvl1pPr>
              <a:buFont typeface="Arial" panose="020B0604020202020204" pitchFamily="34" charset="0"/>
              <a:buNone/>
              <a:defRPr sz="2800"/>
            </a:lvl1pPr>
          </a:lstStyle>
          <a:p>
            <a:pPr lvl="0"/>
            <a:r>
              <a:rPr lang="en-GB" dirty="0"/>
              <a:t>[Subtitle, date or author]</a:t>
            </a:r>
            <a:endParaRPr lang="en-NL" dirty="0"/>
          </a:p>
        </p:txBody>
      </p:sp>
      <p:pic>
        <p:nvPicPr>
          <p:cNvPr id="16" name="Graphic 15">
            <a:extLst>
              <a:ext uri="{FF2B5EF4-FFF2-40B4-BE49-F238E27FC236}">
                <a16:creationId xmlns:a16="http://schemas.microsoft.com/office/drawing/2014/main" id="{E4239D9E-6734-4B9B-B164-DA976F7F707E}"/>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981200" y="2667000"/>
            <a:ext cx="685800" cy="457200"/>
          </a:xfrm>
          <a:prstGeom prst="rect">
            <a:avLst/>
          </a:prstGeom>
        </p:spPr>
      </p:pic>
    </p:spTree>
    <p:extLst>
      <p:ext uri="{BB962C8B-B14F-4D97-AF65-F5344CB8AC3E}">
        <p14:creationId xmlns:p14="http://schemas.microsoft.com/office/powerpoint/2010/main" val="41600753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hapter_Staalblauw">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ADFC02-B531-DD56-F496-10872B596C78}"/>
              </a:ext>
            </a:extLst>
          </p:cNvPr>
          <p:cNvSpPr>
            <a:spLocks noGrp="1"/>
          </p:cNvSpPr>
          <p:nvPr>
            <p:ph type="title" hasCustomPrompt="1"/>
          </p:nvPr>
        </p:nvSpPr>
        <p:spPr>
          <a:xfrm>
            <a:off x="506414" y="512142"/>
            <a:ext cx="2032000" cy="1115177"/>
          </a:xfrm>
        </p:spPr>
        <p:txBody>
          <a:bodyPr>
            <a:spAutoFit/>
          </a:bodyPr>
          <a:lstStyle>
            <a:lvl1pPr>
              <a:lnSpc>
                <a:spcPct val="90000"/>
              </a:lnSpc>
              <a:defRPr sz="8000">
                <a:solidFill>
                  <a:schemeClr val="tx2"/>
                </a:solidFill>
              </a:defRPr>
            </a:lvl1pPr>
          </a:lstStyle>
          <a:p>
            <a:r>
              <a:rPr lang="en-NL" dirty="0"/>
              <a:t>#</a:t>
            </a:r>
          </a:p>
        </p:txBody>
      </p:sp>
      <p:sp>
        <p:nvSpPr>
          <p:cNvPr id="8" name="Text Placeholder 7">
            <a:extLst>
              <a:ext uri="{FF2B5EF4-FFF2-40B4-BE49-F238E27FC236}">
                <a16:creationId xmlns:a16="http://schemas.microsoft.com/office/drawing/2014/main" id="{971F163D-0D69-7077-0F69-6B79449E9D1E}"/>
              </a:ext>
            </a:extLst>
          </p:cNvPr>
          <p:cNvSpPr>
            <a:spLocks noGrp="1"/>
          </p:cNvSpPr>
          <p:nvPr>
            <p:ph type="body" sz="quarter" idx="10" hasCustomPrompt="1"/>
          </p:nvPr>
        </p:nvSpPr>
        <p:spPr>
          <a:xfrm>
            <a:off x="2538413" y="506414"/>
            <a:ext cx="9147173" cy="1115177"/>
          </a:xfrm>
        </p:spPr>
        <p:txBody>
          <a:bodyPr>
            <a:spAutoFit/>
          </a:bodyPr>
          <a:lstStyle>
            <a:lvl1pPr indent="-270000">
              <a:lnSpc>
                <a:spcPct val="90000"/>
              </a:lnSpc>
              <a:defRPr sz="8000" b="1">
                <a:solidFill>
                  <a:schemeClr val="tx2"/>
                </a:solidFill>
              </a:defRPr>
            </a:lvl1pPr>
            <a:lvl2pPr>
              <a:defRPr sz="8000">
                <a:solidFill>
                  <a:schemeClr val="tx1"/>
                </a:solidFill>
              </a:defRPr>
            </a:lvl2pPr>
            <a:lvl3pPr>
              <a:defRPr sz="8000">
                <a:solidFill>
                  <a:schemeClr val="tx1"/>
                </a:solidFill>
              </a:defRPr>
            </a:lvl3pPr>
            <a:lvl4pPr>
              <a:defRPr sz="8000">
                <a:solidFill>
                  <a:schemeClr val="tx1"/>
                </a:solidFill>
              </a:defRPr>
            </a:lvl4pPr>
            <a:lvl5pPr>
              <a:defRPr sz="8000">
                <a:solidFill>
                  <a:schemeClr val="tx1"/>
                </a:solidFill>
              </a:defRPr>
            </a:lvl5pPr>
          </a:lstStyle>
          <a:p>
            <a:pPr lvl="0"/>
            <a:r>
              <a:rPr lang="en-GB" dirty="0"/>
              <a:t>[Chapter title]</a:t>
            </a:r>
          </a:p>
        </p:txBody>
      </p:sp>
      <p:pic>
        <p:nvPicPr>
          <p:cNvPr id="3" name="Graphic 2">
            <a:extLst>
              <a:ext uri="{FF2B5EF4-FFF2-40B4-BE49-F238E27FC236}">
                <a16:creationId xmlns:a16="http://schemas.microsoft.com/office/drawing/2014/main" id="{4CFDB2CF-8F1B-1D2E-5A5E-2A0C2787D73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06413" y="6086115"/>
            <a:ext cx="2540000" cy="381000"/>
          </a:xfrm>
          <a:prstGeom prst="rect">
            <a:avLst/>
          </a:prstGeom>
        </p:spPr>
      </p:pic>
    </p:spTree>
    <p:extLst>
      <p:ext uri="{BB962C8B-B14F-4D97-AF65-F5344CB8AC3E}">
        <p14:creationId xmlns:p14="http://schemas.microsoft.com/office/powerpoint/2010/main" val="16852400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hapter_Aardebruin">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ADFC02-B531-DD56-F496-10872B596C78}"/>
              </a:ext>
            </a:extLst>
          </p:cNvPr>
          <p:cNvSpPr>
            <a:spLocks noGrp="1"/>
          </p:cNvSpPr>
          <p:nvPr>
            <p:ph type="title" hasCustomPrompt="1"/>
          </p:nvPr>
        </p:nvSpPr>
        <p:spPr>
          <a:xfrm>
            <a:off x="506414" y="512142"/>
            <a:ext cx="2032000" cy="1115177"/>
          </a:xfrm>
        </p:spPr>
        <p:txBody>
          <a:bodyPr>
            <a:spAutoFit/>
          </a:bodyPr>
          <a:lstStyle>
            <a:lvl1pPr>
              <a:lnSpc>
                <a:spcPct val="90000"/>
              </a:lnSpc>
              <a:defRPr sz="8000">
                <a:solidFill>
                  <a:schemeClr val="accent4"/>
                </a:solidFill>
              </a:defRPr>
            </a:lvl1pPr>
          </a:lstStyle>
          <a:p>
            <a:r>
              <a:rPr lang="en-NL" dirty="0"/>
              <a:t>#</a:t>
            </a:r>
          </a:p>
        </p:txBody>
      </p:sp>
      <p:sp>
        <p:nvSpPr>
          <p:cNvPr id="8" name="Text Placeholder 7">
            <a:extLst>
              <a:ext uri="{FF2B5EF4-FFF2-40B4-BE49-F238E27FC236}">
                <a16:creationId xmlns:a16="http://schemas.microsoft.com/office/drawing/2014/main" id="{971F163D-0D69-7077-0F69-6B79449E9D1E}"/>
              </a:ext>
            </a:extLst>
          </p:cNvPr>
          <p:cNvSpPr>
            <a:spLocks noGrp="1"/>
          </p:cNvSpPr>
          <p:nvPr>
            <p:ph type="body" sz="quarter" idx="10" hasCustomPrompt="1"/>
          </p:nvPr>
        </p:nvSpPr>
        <p:spPr>
          <a:xfrm>
            <a:off x="2538413" y="506414"/>
            <a:ext cx="9147173" cy="1115177"/>
          </a:xfrm>
        </p:spPr>
        <p:txBody>
          <a:bodyPr>
            <a:spAutoFit/>
          </a:bodyPr>
          <a:lstStyle>
            <a:lvl1pPr indent="-270000">
              <a:lnSpc>
                <a:spcPct val="90000"/>
              </a:lnSpc>
              <a:defRPr sz="8000" b="1">
                <a:solidFill>
                  <a:schemeClr val="accent4"/>
                </a:solidFill>
              </a:defRPr>
            </a:lvl1pPr>
            <a:lvl2pPr>
              <a:defRPr sz="8000">
                <a:solidFill>
                  <a:schemeClr val="tx1"/>
                </a:solidFill>
              </a:defRPr>
            </a:lvl2pPr>
            <a:lvl3pPr>
              <a:defRPr sz="8000">
                <a:solidFill>
                  <a:schemeClr val="tx1"/>
                </a:solidFill>
              </a:defRPr>
            </a:lvl3pPr>
            <a:lvl4pPr>
              <a:defRPr sz="8000">
                <a:solidFill>
                  <a:schemeClr val="tx1"/>
                </a:solidFill>
              </a:defRPr>
            </a:lvl4pPr>
            <a:lvl5pPr>
              <a:defRPr sz="8000">
                <a:solidFill>
                  <a:schemeClr val="tx1"/>
                </a:solidFill>
              </a:defRPr>
            </a:lvl5pPr>
          </a:lstStyle>
          <a:p>
            <a:pPr lvl="0"/>
            <a:r>
              <a:rPr lang="en-GB" dirty="0"/>
              <a:t>[Chapter title]</a:t>
            </a:r>
          </a:p>
        </p:txBody>
      </p:sp>
      <p:pic>
        <p:nvPicPr>
          <p:cNvPr id="4" name="Graphic 3">
            <a:extLst>
              <a:ext uri="{FF2B5EF4-FFF2-40B4-BE49-F238E27FC236}">
                <a16:creationId xmlns:a16="http://schemas.microsoft.com/office/drawing/2014/main" id="{F07B9F58-0F8A-182A-2803-D5EB0B6AF9F0}"/>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06413" y="6086115"/>
            <a:ext cx="2540000" cy="381000"/>
          </a:xfrm>
          <a:prstGeom prst="rect">
            <a:avLst/>
          </a:prstGeom>
        </p:spPr>
      </p:pic>
    </p:spTree>
    <p:extLst>
      <p:ext uri="{BB962C8B-B14F-4D97-AF65-F5344CB8AC3E}">
        <p14:creationId xmlns:p14="http://schemas.microsoft.com/office/powerpoint/2010/main" val="13228896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hapter_Nachtgroen">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ADFC02-B531-DD56-F496-10872B596C78}"/>
              </a:ext>
            </a:extLst>
          </p:cNvPr>
          <p:cNvSpPr>
            <a:spLocks noGrp="1"/>
          </p:cNvSpPr>
          <p:nvPr>
            <p:ph type="title" hasCustomPrompt="1"/>
          </p:nvPr>
        </p:nvSpPr>
        <p:spPr>
          <a:xfrm>
            <a:off x="506414" y="512142"/>
            <a:ext cx="2032000" cy="1115177"/>
          </a:xfrm>
        </p:spPr>
        <p:txBody>
          <a:bodyPr>
            <a:spAutoFit/>
          </a:bodyPr>
          <a:lstStyle>
            <a:lvl1pPr>
              <a:lnSpc>
                <a:spcPct val="90000"/>
              </a:lnSpc>
              <a:defRPr sz="8000">
                <a:solidFill>
                  <a:schemeClr val="accent2"/>
                </a:solidFill>
              </a:defRPr>
            </a:lvl1pPr>
          </a:lstStyle>
          <a:p>
            <a:r>
              <a:rPr lang="en-NL" dirty="0"/>
              <a:t>#</a:t>
            </a:r>
          </a:p>
        </p:txBody>
      </p:sp>
      <p:sp>
        <p:nvSpPr>
          <p:cNvPr id="8" name="Text Placeholder 7">
            <a:extLst>
              <a:ext uri="{FF2B5EF4-FFF2-40B4-BE49-F238E27FC236}">
                <a16:creationId xmlns:a16="http://schemas.microsoft.com/office/drawing/2014/main" id="{971F163D-0D69-7077-0F69-6B79449E9D1E}"/>
              </a:ext>
            </a:extLst>
          </p:cNvPr>
          <p:cNvSpPr>
            <a:spLocks noGrp="1"/>
          </p:cNvSpPr>
          <p:nvPr>
            <p:ph type="body" sz="quarter" idx="10" hasCustomPrompt="1"/>
          </p:nvPr>
        </p:nvSpPr>
        <p:spPr>
          <a:xfrm>
            <a:off x="2538413" y="506414"/>
            <a:ext cx="9147173" cy="1115177"/>
          </a:xfrm>
        </p:spPr>
        <p:txBody>
          <a:bodyPr>
            <a:spAutoFit/>
          </a:bodyPr>
          <a:lstStyle>
            <a:lvl1pPr indent="-270000">
              <a:lnSpc>
                <a:spcPct val="90000"/>
              </a:lnSpc>
              <a:defRPr sz="8000" b="1">
                <a:solidFill>
                  <a:schemeClr val="accent2"/>
                </a:solidFill>
              </a:defRPr>
            </a:lvl1pPr>
            <a:lvl2pPr>
              <a:defRPr sz="8000">
                <a:solidFill>
                  <a:schemeClr val="tx1"/>
                </a:solidFill>
              </a:defRPr>
            </a:lvl2pPr>
            <a:lvl3pPr>
              <a:defRPr sz="8000">
                <a:solidFill>
                  <a:schemeClr val="tx1"/>
                </a:solidFill>
              </a:defRPr>
            </a:lvl3pPr>
            <a:lvl4pPr>
              <a:defRPr sz="8000">
                <a:solidFill>
                  <a:schemeClr val="tx1"/>
                </a:solidFill>
              </a:defRPr>
            </a:lvl4pPr>
            <a:lvl5pPr>
              <a:defRPr sz="8000">
                <a:solidFill>
                  <a:schemeClr val="tx1"/>
                </a:solidFill>
              </a:defRPr>
            </a:lvl5pPr>
          </a:lstStyle>
          <a:p>
            <a:pPr lvl="0"/>
            <a:r>
              <a:rPr lang="en-GB" dirty="0"/>
              <a:t>[Chapter title]</a:t>
            </a:r>
          </a:p>
        </p:txBody>
      </p:sp>
      <p:pic>
        <p:nvPicPr>
          <p:cNvPr id="4" name="Graphic 3">
            <a:extLst>
              <a:ext uri="{FF2B5EF4-FFF2-40B4-BE49-F238E27FC236}">
                <a16:creationId xmlns:a16="http://schemas.microsoft.com/office/drawing/2014/main" id="{A626F171-10A9-7BB4-D7F3-456A2237FF9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06413" y="6086115"/>
            <a:ext cx="2540000" cy="381000"/>
          </a:xfrm>
          <a:prstGeom prst="rect">
            <a:avLst/>
          </a:prstGeom>
        </p:spPr>
      </p:pic>
    </p:spTree>
    <p:extLst>
      <p:ext uri="{BB962C8B-B14F-4D97-AF65-F5344CB8AC3E}">
        <p14:creationId xmlns:p14="http://schemas.microsoft.com/office/powerpoint/2010/main" val="32829754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hapter_Botergeel">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ADFC02-B531-DD56-F496-10872B596C78}"/>
              </a:ext>
            </a:extLst>
          </p:cNvPr>
          <p:cNvSpPr>
            <a:spLocks noGrp="1"/>
          </p:cNvSpPr>
          <p:nvPr>
            <p:ph type="title" hasCustomPrompt="1"/>
          </p:nvPr>
        </p:nvSpPr>
        <p:spPr>
          <a:xfrm>
            <a:off x="506414" y="512142"/>
            <a:ext cx="2032000" cy="1115177"/>
          </a:xfrm>
        </p:spPr>
        <p:txBody>
          <a:bodyPr>
            <a:spAutoFit/>
          </a:bodyPr>
          <a:lstStyle>
            <a:lvl1pPr>
              <a:lnSpc>
                <a:spcPct val="90000"/>
              </a:lnSpc>
              <a:defRPr sz="8000">
                <a:solidFill>
                  <a:schemeClr val="tx1"/>
                </a:solidFill>
              </a:defRPr>
            </a:lvl1pPr>
          </a:lstStyle>
          <a:p>
            <a:r>
              <a:rPr lang="en-NL" dirty="0"/>
              <a:t>#</a:t>
            </a:r>
          </a:p>
        </p:txBody>
      </p:sp>
      <p:sp>
        <p:nvSpPr>
          <p:cNvPr id="8" name="Text Placeholder 7">
            <a:extLst>
              <a:ext uri="{FF2B5EF4-FFF2-40B4-BE49-F238E27FC236}">
                <a16:creationId xmlns:a16="http://schemas.microsoft.com/office/drawing/2014/main" id="{971F163D-0D69-7077-0F69-6B79449E9D1E}"/>
              </a:ext>
            </a:extLst>
          </p:cNvPr>
          <p:cNvSpPr>
            <a:spLocks noGrp="1"/>
          </p:cNvSpPr>
          <p:nvPr>
            <p:ph type="body" sz="quarter" idx="10" hasCustomPrompt="1"/>
          </p:nvPr>
        </p:nvSpPr>
        <p:spPr>
          <a:xfrm>
            <a:off x="2538413" y="506414"/>
            <a:ext cx="9147173" cy="1115177"/>
          </a:xfrm>
        </p:spPr>
        <p:txBody>
          <a:bodyPr>
            <a:spAutoFit/>
          </a:bodyPr>
          <a:lstStyle>
            <a:lvl1pPr indent="-270000">
              <a:lnSpc>
                <a:spcPct val="90000"/>
              </a:lnSpc>
              <a:defRPr sz="8000" b="1">
                <a:solidFill>
                  <a:schemeClr val="tx2"/>
                </a:solidFill>
              </a:defRPr>
            </a:lvl1pPr>
            <a:lvl2pPr>
              <a:defRPr sz="8000">
                <a:solidFill>
                  <a:schemeClr val="tx1"/>
                </a:solidFill>
              </a:defRPr>
            </a:lvl2pPr>
            <a:lvl3pPr>
              <a:defRPr sz="8000">
                <a:solidFill>
                  <a:schemeClr val="tx1"/>
                </a:solidFill>
              </a:defRPr>
            </a:lvl3pPr>
            <a:lvl4pPr>
              <a:defRPr sz="8000">
                <a:solidFill>
                  <a:schemeClr val="tx1"/>
                </a:solidFill>
              </a:defRPr>
            </a:lvl4pPr>
            <a:lvl5pPr>
              <a:defRPr sz="8000">
                <a:solidFill>
                  <a:schemeClr val="tx1"/>
                </a:solidFill>
              </a:defRPr>
            </a:lvl5pPr>
          </a:lstStyle>
          <a:p>
            <a:pPr lvl="0"/>
            <a:r>
              <a:rPr lang="en-GB" dirty="0"/>
              <a:t>[Chapter title]</a:t>
            </a:r>
          </a:p>
        </p:txBody>
      </p:sp>
    </p:spTree>
    <p:extLst>
      <p:ext uri="{BB962C8B-B14F-4D97-AF65-F5344CB8AC3E}">
        <p14:creationId xmlns:p14="http://schemas.microsoft.com/office/powerpoint/2010/main" val="1006585517"/>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ext page_Zachtblauw">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506413" y="771885"/>
            <a:ext cx="10161587" cy="1055995"/>
          </a:xfrm>
        </p:spPr>
        <p:txBody>
          <a:bodyPr>
            <a:noAutofit/>
          </a:bodyPr>
          <a:lstStyle>
            <a:lvl1pPr>
              <a:lnSpc>
                <a:spcPct val="90000"/>
              </a:lnSpc>
              <a:defRPr sz="3800">
                <a:solidFill>
                  <a:schemeClr val="tx1"/>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p>
            <a:r>
              <a:rPr lang="en-GB" sz="1200"/>
              <a:t>[Add footer text via: Insert → Header &amp; Footer]</a:t>
            </a:r>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p>
            <a:pPr algn="r"/>
            <a:endParaRPr lang="en-US"/>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p>
            <a:fld id="{B6F15528-21DE-4FAA-801E-634DDDAF4B2B}" type="slidenum">
              <a:rPr lang="en-NL" smtClean="0"/>
              <a:pPr/>
              <a:t>‹#›</a:t>
            </a:fld>
            <a:endParaRPr lang="en-NL"/>
          </a:p>
        </p:txBody>
      </p:sp>
      <p:sp>
        <p:nvSpPr>
          <p:cNvPr id="6" name="Text Placeholder 9">
            <a:extLst>
              <a:ext uri="{FF2B5EF4-FFF2-40B4-BE49-F238E27FC236}">
                <a16:creationId xmlns:a16="http://schemas.microsoft.com/office/drawing/2014/main" id="{8E672CFD-5241-F8C9-C713-C14AA13BF8FC}"/>
              </a:ext>
            </a:extLst>
          </p:cNvPr>
          <p:cNvSpPr>
            <a:spLocks noGrp="1"/>
          </p:cNvSpPr>
          <p:nvPr>
            <p:ph type="body" sz="quarter" idx="14"/>
          </p:nvPr>
        </p:nvSpPr>
        <p:spPr>
          <a:xfrm>
            <a:off x="506413" y="2333625"/>
            <a:ext cx="10161587" cy="3003550"/>
          </a:xfrm>
        </p:spPr>
        <p:txBody>
          <a:bodyPr/>
          <a:lstStyle>
            <a:lvl1pPr marL="0" indent="-270000">
              <a:defRPr>
                <a:solidFill>
                  <a:schemeClr val="tx1"/>
                </a:solidFill>
              </a:defRPr>
            </a:lvl1pPr>
            <a:lvl2pPr marL="540000" indent="-270000">
              <a:buFont typeface="System Font Regular"/>
              <a:buChar char="-"/>
              <a:defRPr sz="1800">
                <a:solidFill>
                  <a:schemeClr val="tx1"/>
                </a:solidFill>
              </a:defRPr>
            </a:lvl2pPr>
            <a:lvl3pPr marL="810000" indent="-270000">
              <a:buFont typeface="System Font Regular"/>
              <a:buChar char="-"/>
              <a:defRPr sz="1600">
                <a:solidFill>
                  <a:schemeClr val="tx1"/>
                </a:solidFill>
              </a:defRPr>
            </a:lvl3pPr>
            <a:lvl4pPr marL="1080000" indent="-270000">
              <a:buFont typeface="System Font Regular"/>
              <a:buChar char="-"/>
              <a:defRPr sz="1400">
                <a:solidFill>
                  <a:schemeClr val="tx1"/>
                </a:solidFill>
              </a:defRPr>
            </a:lvl4pPr>
            <a:lvl5pPr marL="1350000" indent="-270000">
              <a:buFont typeface="System Font Regular"/>
              <a:buChar char="-"/>
              <a:defRPr sz="12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3696132453"/>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Card tiles_4_Zachtblauw">
    <p:bg>
      <p:bgRef idx="1001">
        <a:schemeClr val="bg1"/>
      </p:bgRef>
    </p:bg>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867FCF30-61EF-1F9C-74E7-B8BCA2301AFB}"/>
              </a:ext>
            </a:extLst>
          </p:cNvPr>
          <p:cNvSpPr>
            <a:spLocks noGrp="1"/>
          </p:cNvSpPr>
          <p:nvPr>
            <p:ph sz="quarter" idx="14" hasCustomPrompt="1"/>
          </p:nvPr>
        </p:nvSpPr>
        <p:spPr>
          <a:xfrm>
            <a:off x="506413" y="1811351"/>
            <a:ext cx="2540000" cy="3516312"/>
          </a:xfrm>
          <a:prstGeom prst="roundRect">
            <a:avLst>
              <a:gd name="adj" fmla="val 8096"/>
            </a:avLst>
          </a:prstGeom>
          <a:solidFill>
            <a:schemeClr val="tx2"/>
          </a:solidFill>
          <a:ln>
            <a:noFill/>
          </a:ln>
        </p:spPr>
        <p:txBody>
          <a:bodyPr/>
          <a:lstStyle>
            <a:lvl1pPr indent="-270000">
              <a:buNone/>
              <a:defRPr/>
            </a:lvl1pPr>
          </a:lstStyle>
          <a:p>
            <a:pPr lvl="0"/>
            <a:r>
              <a:rPr lang="en-NL" dirty="0"/>
              <a:t> </a:t>
            </a:r>
          </a:p>
        </p:txBody>
      </p:sp>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506413" y="771885"/>
            <a:ext cx="10161587" cy="529697"/>
          </a:xfrm>
        </p:spPr>
        <p:txBody>
          <a:bodyPr wrap="square">
            <a:spAutoFit/>
          </a:bodyPr>
          <a:lstStyle>
            <a:lvl1pPr>
              <a:lnSpc>
                <a:spcPct val="90000"/>
              </a:lnSpc>
              <a:defRPr sz="3800">
                <a:solidFill>
                  <a:schemeClr val="tx2"/>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lvl1pPr>
              <a:defRPr>
                <a:solidFill>
                  <a:schemeClr val="tx2"/>
                </a:solidFill>
              </a:defRPr>
            </a:lvl1pPr>
          </a:lstStyle>
          <a:p>
            <a:r>
              <a:rPr lang="en-GB"/>
              <a:t>[Add footer text via: Insert → Header &amp; Footer]</a:t>
            </a:r>
            <a:endParaRPr lang="en-GB">
              <a:solidFill>
                <a:schemeClr val="tx2"/>
              </a:solidFill>
            </a:endParaRPr>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lvl1pPr>
              <a:defRPr>
                <a:solidFill>
                  <a:schemeClr val="tx2"/>
                </a:solidFill>
              </a:defRPr>
            </a:lvl1pPr>
          </a:lstStyle>
          <a:p>
            <a:pPr algn="r"/>
            <a:endParaRPr lang="en-US">
              <a:solidFill>
                <a:schemeClr val="tx2"/>
              </a:solidFill>
            </a:endParaRPr>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lvl1pPr>
              <a:defRPr>
                <a:solidFill>
                  <a:schemeClr val="tx2"/>
                </a:solidFill>
              </a:defRPr>
            </a:lvl1pPr>
          </a:lstStyle>
          <a:p>
            <a:fld id="{B6F15528-21DE-4FAA-801E-634DDDAF4B2B}" type="slidenum">
              <a:rPr lang="en-NL" smtClean="0"/>
              <a:pPr/>
              <a:t>‹#›</a:t>
            </a:fld>
            <a:endParaRPr lang="en-NL"/>
          </a:p>
        </p:txBody>
      </p:sp>
      <p:sp>
        <p:nvSpPr>
          <p:cNvPr id="13" name="Text Placeholder 12">
            <a:extLst>
              <a:ext uri="{FF2B5EF4-FFF2-40B4-BE49-F238E27FC236}">
                <a16:creationId xmlns:a16="http://schemas.microsoft.com/office/drawing/2014/main" id="{8B8A010C-1A2A-78FA-222D-FA8EBE3D73A9}"/>
              </a:ext>
            </a:extLst>
          </p:cNvPr>
          <p:cNvSpPr>
            <a:spLocks noGrp="1"/>
          </p:cNvSpPr>
          <p:nvPr>
            <p:ph type="body" sz="quarter" idx="15" hasCustomPrompt="1"/>
          </p:nvPr>
        </p:nvSpPr>
        <p:spPr>
          <a:xfrm>
            <a:off x="746281" y="2073288"/>
            <a:ext cx="2091009" cy="307777"/>
          </a:xfrm>
        </p:spPr>
        <p:txBody>
          <a:bodyPr wrap="square">
            <a:spAutoFit/>
          </a:bodyPr>
          <a:lstStyle>
            <a:lvl1pPr indent="-270000">
              <a:buNone/>
              <a:defRPr sz="2000" b="1"/>
            </a:lvl1pPr>
          </a:lstStyle>
          <a:p>
            <a:pPr lvl="0"/>
            <a:r>
              <a:rPr lang="en-GB" dirty="0"/>
              <a:t>[Title]</a:t>
            </a:r>
            <a:endParaRPr lang="en-NL" dirty="0"/>
          </a:p>
        </p:txBody>
      </p:sp>
      <p:sp>
        <p:nvSpPr>
          <p:cNvPr id="14" name="Content Placeholder 8">
            <a:extLst>
              <a:ext uri="{FF2B5EF4-FFF2-40B4-BE49-F238E27FC236}">
                <a16:creationId xmlns:a16="http://schemas.microsoft.com/office/drawing/2014/main" id="{B6048D75-D1E6-BF07-112A-4871A9C630D2}"/>
              </a:ext>
            </a:extLst>
          </p:cNvPr>
          <p:cNvSpPr>
            <a:spLocks noGrp="1"/>
          </p:cNvSpPr>
          <p:nvPr>
            <p:ph sz="quarter" idx="16" hasCustomPrompt="1"/>
          </p:nvPr>
        </p:nvSpPr>
        <p:spPr>
          <a:xfrm>
            <a:off x="3306182" y="1811351"/>
            <a:ext cx="2540000" cy="3516312"/>
          </a:xfrm>
          <a:prstGeom prst="roundRect">
            <a:avLst>
              <a:gd name="adj" fmla="val 8096"/>
            </a:avLst>
          </a:prstGeom>
          <a:solidFill>
            <a:schemeClr val="tx2"/>
          </a:solidFill>
          <a:ln>
            <a:noFill/>
          </a:ln>
        </p:spPr>
        <p:txBody>
          <a:bodyPr/>
          <a:lstStyle>
            <a:lvl1pPr indent="-270000">
              <a:buNone/>
              <a:defRPr/>
            </a:lvl1pPr>
          </a:lstStyle>
          <a:p>
            <a:pPr lvl="0"/>
            <a:r>
              <a:rPr lang="en-NL" dirty="0"/>
              <a:t> </a:t>
            </a:r>
          </a:p>
        </p:txBody>
      </p:sp>
      <p:sp>
        <p:nvSpPr>
          <p:cNvPr id="16" name="Text Placeholder 12">
            <a:extLst>
              <a:ext uri="{FF2B5EF4-FFF2-40B4-BE49-F238E27FC236}">
                <a16:creationId xmlns:a16="http://schemas.microsoft.com/office/drawing/2014/main" id="{C3962D98-5EDE-A309-67E4-EE31C49CA121}"/>
              </a:ext>
            </a:extLst>
          </p:cNvPr>
          <p:cNvSpPr>
            <a:spLocks noGrp="1"/>
          </p:cNvSpPr>
          <p:nvPr>
            <p:ph type="body" sz="quarter" idx="18" hasCustomPrompt="1"/>
          </p:nvPr>
        </p:nvSpPr>
        <p:spPr>
          <a:xfrm>
            <a:off x="3526149" y="2073288"/>
            <a:ext cx="2091009" cy="307777"/>
          </a:xfrm>
        </p:spPr>
        <p:txBody>
          <a:bodyPr wrap="square">
            <a:spAutoFit/>
          </a:bodyPr>
          <a:lstStyle>
            <a:lvl1pPr indent="-270000">
              <a:buNone/>
              <a:defRPr sz="2000" b="1"/>
            </a:lvl1pPr>
          </a:lstStyle>
          <a:p>
            <a:pPr lvl="0"/>
            <a:r>
              <a:rPr lang="en-GB" dirty="0"/>
              <a:t>[Title]</a:t>
            </a:r>
            <a:endParaRPr lang="en-NL" dirty="0"/>
          </a:p>
        </p:txBody>
      </p:sp>
      <p:sp>
        <p:nvSpPr>
          <p:cNvPr id="17" name="Content Placeholder 8">
            <a:extLst>
              <a:ext uri="{FF2B5EF4-FFF2-40B4-BE49-F238E27FC236}">
                <a16:creationId xmlns:a16="http://schemas.microsoft.com/office/drawing/2014/main" id="{D75AA9D7-82B3-C977-2E39-E261F630E2D3}"/>
              </a:ext>
            </a:extLst>
          </p:cNvPr>
          <p:cNvSpPr>
            <a:spLocks noGrp="1"/>
          </p:cNvSpPr>
          <p:nvPr>
            <p:ph sz="quarter" idx="19" hasCustomPrompt="1"/>
          </p:nvPr>
        </p:nvSpPr>
        <p:spPr>
          <a:xfrm>
            <a:off x="6105951" y="1811351"/>
            <a:ext cx="2540000" cy="3516312"/>
          </a:xfrm>
          <a:prstGeom prst="roundRect">
            <a:avLst>
              <a:gd name="adj" fmla="val 8096"/>
            </a:avLst>
          </a:prstGeom>
          <a:solidFill>
            <a:schemeClr val="tx2"/>
          </a:solidFill>
          <a:ln>
            <a:noFill/>
          </a:ln>
        </p:spPr>
        <p:txBody>
          <a:bodyPr/>
          <a:lstStyle>
            <a:lvl1pPr indent="-270000">
              <a:buNone/>
              <a:defRPr/>
            </a:lvl1pPr>
          </a:lstStyle>
          <a:p>
            <a:pPr lvl="0"/>
            <a:r>
              <a:rPr lang="en-NL" dirty="0"/>
              <a:t> </a:t>
            </a:r>
          </a:p>
        </p:txBody>
      </p:sp>
      <p:sp>
        <p:nvSpPr>
          <p:cNvPr id="19" name="Text Placeholder 12">
            <a:extLst>
              <a:ext uri="{FF2B5EF4-FFF2-40B4-BE49-F238E27FC236}">
                <a16:creationId xmlns:a16="http://schemas.microsoft.com/office/drawing/2014/main" id="{DD15D91C-B1AE-0640-6F3B-E0235338DF27}"/>
              </a:ext>
            </a:extLst>
          </p:cNvPr>
          <p:cNvSpPr>
            <a:spLocks noGrp="1"/>
          </p:cNvSpPr>
          <p:nvPr>
            <p:ph type="body" sz="quarter" idx="21" hasCustomPrompt="1"/>
          </p:nvPr>
        </p:nvSpPr>
        <p:spPr>
          <a:xfrm>
            <a:off x="6335868" y="2060615"/>
            <a:ext cx="2091009" cy="307777"/>
          </a:xfrm>
        </p:spPr>
        <p:txBody>
          <a:bodyPr wrap="square">
            <a:spAutoFit/>
          </a:bodyPr>
          <a:lstStyle>
            <a:lvl1pPr indent="-270000">
              <a:buNone/>
              <a:defRPr sz="2000" b="1"/>
            </a:lvl1pPr>
          </a:lstStyle>
          <a:p>
            <a:pPr lvl="0"/>
            <a:r>
              <a:rPr lang="en-GB" dirty="0"/>
              <a:t>[Title]</a:t>
            </a:r>
            <a:endParaRPr lang="en-NL" dirty="0"/>
          </a:p>
        </p:txBody>
      </p:sp>
      <p:sp>
        <p:nvSpPr>
          <p:cNvPr id="20" name="Content Placeholder 8">
            <a:extLst>
              <a:ext uri="{FF2B5EF4-FFF2-40B4-BE49-F238E27FC236}">
                <a16:creationId xmlns:a16="http://schemas.microsoft.com/office/drawing/2014/main" id="{6CC4C610-18A2-2DE4-5847-F80637C67C0F}"/>
              </a:ext>
            </a:extLst>
          </p:cNvPr>
          <p:cNvSpPr>
            <a:spLocks noGrp="1"/>
          </p:cNvSpPr>
          <p:nvPr>
            <p:ph sz="quarter" idx="22" hasCustomPrompt="1"/>
          </p:nvPr>
        </p:nvSpPr>
        <p:spPr>
          <a:xfrm>
            <a:off x="8905719" y="1811351"/>
            <a:ext cx="2540000" cy="3516312"/>
          </a:xfrm>
          <a:prstGeom prst="roundRect">
            <a:avLst>
              <a:gd name="adj" fmla="val 8096"/>
            </a:avLst>
          </a:prstGeom>
          <a:solidFill>
            <a:schemeClr val="tx2"/>
          </a:solidFill>
          <a:ln>
            <a:noFill/>
          </a:ln>
        </p:spPr>
        <p:txBody>
          <a:bodyPr/>
          <a:lstStyle>
            <a:lvl1pPr indent="-270000">
              <a:buNone/>
              <a:defRPr/>
            </a:lvl1pPr>
          </a:lstStyle>
          <a:p>
            <a:pPr lvl="0"/>
            <a:r>
              <a:rPr lang="en-NL" dirty="0"/>
              <a:t> </a:t>
            </a:r>
          </a:p>
        </p:txBody>
      </p:sp>
      <p:sp>
        <p:nvSpPr>
          <p:cNvPr id="22" name="Text Placeholder 12">
            <a:extLst>
              <a:ext uri="{FF2B5EF4-FFF2-40B4-BE49-F238E27FC236}">
                <a16:creationId xmlns:a16="http://schemas.microsoft.com/office/drawing/2014/main" id="{DBCE8497-59B9-22C3-3602-5B513B436202}"/>
              </a:ext>
            </a:extLst>
          </p:cNvPr>
          <p:cNvSpPr>
            <a:spLocks noGrp="1"/>
          </p:cNvSpPr>
          <p:nvPr>
            <p:ph type="body" sz="quarter" idx="24" hasCustomPrompt="1"/>
          </p:nvPr>
        </p:nvSpPr>
        <p:spPr>
          <a:xfrm>
            <a:off x="9145587" y="2073288"/>
            <a:ext cx="2091009" cy="307777"/>
          </a:xfrm>
        </p:spPr>
        <p:txBody>
          <a:bodyPr wrap="square">
            <a:spAutoFit/>
          </a:bodyPr>
          <a:lstStyle>
            <a:lvl1pPr indent="-270000">
              <a:buNone/>
              <a:defRPr sz="2000" b="1"/>
            </a:lvl1pPr>
          </a:lstStyle>
          <a:p>
            <a:pPr lvl="0"/>
            <a:r>
              <a:rPr lang="en-GB" dirty="0"/>
              <a:t>[Title]</a:t>
            </a:r>
            <a:endParaRPr lang="en-NL" dirty="0"/>
          </a:p>
        </p:txBody>
      </p:sp>
      <p:sp>
        <p:nvSpPr>
          <p:cNvPr id="6" name="Text Placeholder 9">
            <a:extLst>
              <a:ext uri="{FF2B5EF4-FFF2-40B4-BE49-F238E27FC236}">
                <a16:creationId xmlns:a16="http://schemas.microsoft.com/office/drawing/2014/main" id="{29308D03-EE79-3822-6C44-498820955966}"/>
              </a:ext>
            </a:extLst>
          </p:cNvPr>
          <p:cNvSpPr>
            <a:spLocks noGrp="1"/>
          </p:cNvSpPr>
          <p:nvPr>
            <p:ph type="body" sz="quarter" idx="25"/>
          </p:nvPr>
        </p:nvSpPr>
        <p:spPr>
          <a:xfrm>
            <a:off x="746281" y="2643001"/>
            <a:ext cx="2091009" cy="2422725"/>
          </a:xfrm>
        </p:spPr>
        <p:txBody>
          <a:bodyPr/>
          <a:lstStyle>
            <a:lvl1pPr marL="0" indent="-270000">
              <a:defRPr sz="1400">
                <a:solidFill>
                  <a:schemeClr val="bg2"/>
                </a:solidFill>
              </a:defRPr>
            </a:lvl1pPr>
            <a:lvl2pPr marL="540000" indent="-270000">
              <a:buFont typeface="System Font Regular"/>
              <a:buChar char="-"/>
              <a:defRPr sz="1400">
                <a:solidFill>
                  <a:schemeClr val="bg2"/>
                </a:solidFill>
              </a:defRPr>
            </a:lvl2pPr>
            <a:lvl3pPr marL="810000" indent="-270000">
              <a:buFont typeface="System Font Regular"/>
              <a:buChar char="-"/>
              <a:defRPr sz="1400">
                <a:solidFill>
                  <a:schemeClr val="bg2"/>
                </a:solidFill>
              </a:defRPr>
            </a:lvl3pPr>
            <a:lvl4pPr marL="1080000" indent="-270000">
              <a:buFont typeface="System Font Regular"/>
              <a:buChar char="-"/>
              <a:defRPr sz="1400">
                <a:solidFill>
                  <a:schemeClr val="bg2"/>
                </a:solidFill>
              </a:defRPr>
            </a:lvl4pPr>
            <a:lvl5pPr marL="1350000" indent="-270000">
              <a:buFont typeface="System Font Regular"/>
              <a:buChar char="-"/>
              <a:defRPr sz="1400">
                <a:solidFill>
                  <a:schemeClr val="bg2"/>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8" name="Text Placeholder 9">
            <a:extLst>
              <a:ext uri="{FF2B5EF4-FFF2-40B4-BE49-F238E27FC236}">
                <a16:creationId xmlns:a16="http://schemas.microsoft.com/office/drawing/2014/main" id="{597F3F96-8472-582A-E3B5-2A4492F5FF27}"/>
              </a:ext>
            </a:extLst>
          </p:cNvPr>
          <p:cNvSpPr>
            <a:spLocks noGrp="1"/>
          </p:cNvSpPr>
          <p:nvPr>
            <p:ph type="body" sz="quarter" idx="26"/>
          </p:nvPr>
        </p:nvSpPr>
        <p:spPr>
          <a:xfrm>
            <a:off x="3526149" y="2655675"/>
            <a:ext cx="2091009" cy="2422725"/>
          </a:xfrm>
        </p:spPr>
        <p:txBody>
          <a:bodyPr/>
          <a:lstStyle>
            <a:lvl1pPr marL="0" indent="-270000">
              <a:defRPr sz="1400">
                <a:solidFill>
                  <a:schemeClr val="bg2"/>
                </a:solidFill>
              </a:defRPr>
            </a:lvl1pPr>
            <a:lvl2pPr marL="540000" indent="-270000">
              <a:buFont typeface="System Font Regular"/>
              <a:buChar char="-"/>
              <a:defRPr sz="1400">
                <a:solidFill>
                  <a:schemeClr val="bg2"/>
                </a:solidFill>
              </a:defRPr>
            </a:lvl2pPr>
            <a:lvl3pPr marL="810000" indent="-270000">
              <a:buFont typeface="System Font Regular"/>
              <a:buChar char="-"/>
              <a:defRPr sz="1400">
                <a:solidFill>
                  <a:schemeClr val="bg2"/>
                </a:solidFill>
              </a:defRPr>
            </a:lvl3pPr>
            <a:lvl4pPr marL="1080000" indent="-270000">
              <a:buFont typeface="System Font Regular"/>
              <a:buChar char="-"/>
              <a:defRPr sz="1400">
                <a:solidFill>
                  <a:schemeClr val="bg2"/>
                </a:solidFill>
              </a:defRPr>
            </a:lvl4pPr>
            <a:lvl5pPr marL="1350000" indent="-270000">
              <a:buFont typeface="System Font Regular"/>
              <a:buChar char="-"/>
              <a:defRPr sz="1400">
                <a:solidFill>
                  <a:schemeClr val="bg2"/>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10" name="Text Placeholder 9">
            <a:extLst>
              <a:ext uri="{FF2B5EF4-FFF2-40B4-BE49-F238E27FC236}">
                <a16:creationId xmlns:a16="http://schemas.microsoft.com/office/drawing/2014/main" id="{ED905114-39FB-D147-2A2F-B7CFD962C73D}"/>
              </a:ext>
            </a:extLst>
          </p:cNvPr>
          <p:cNvSpPr>
            <a:spLocks noGrp="1"/>
          </p:cNvSpPr>
          <p:nvPr>
            <p:ph type="body" sz="quarter" idx="27"/>
          </p:nvPr>
        </p:nvSpPr>
        <p:spPr>
          <a:xfrm>
            <a:off x="6330446" y="2622972"/>
            <a:ext cx="2091009" cy="2422725"/>
          </a:xfrm>
        </p:spPr>
        <p:txBody>
          <a:bodyPr/>
          <a:lstStyle>
            <a:lvl1pPr marL="0" indent="-270000">
              <a:defRPr sz="1400">
                <a:solidFill>
                  <a:schemeClr val="bg2"/>
                </a:solidFill>
              </a:defRPr>
            </a:lvl1pPr>
            <a:lvl2pPr marL="540000" indent="-270000">
              <a:buFont typeface="System Font Regular"/>
              <a:buChar char="-"/>
              <a:defRPr sz="1400">
                <a:solidFill>
                  <a:schemeClr val="bg2"/>
                </a:solidFill>
              </a:defRPr>
            </a:lvl2pPr>
            <a:lvl3pPr marL="810000" indent="-270000">
              <a:buFont typeface="System Font Regular"/>
              <a:buChar char="-"/>
              <a:defRPr sz="1400">
                <a:solidFill>
                  <a:schemeClr val="bg2"/>
                </a:solidFill>
              </a:defRPr>
            </a:lvl3pPr>
            <a:lvl4pPr marL="1080000" indent="-270000">
              <a:buFont typeface="System Font Regular"/>
              <a:buChar char="-"/>
              <a:defRPr sz="1400">
                <a:solidFill>
                  <a:schemeClr val="bg2"/>
                </a:solidFill>
              </a:defRPr>
            </a:lvl4pPr>
            <a:lvl5pPr marL="1350000" indent="-270000">
              <a:buFont typeface="System Font Regular"/>
              <a:buChar char="-"/>
              <a:defRPr sz="1400">
                <a:solidFill>
                  <a:schemeClr val="bg2"/>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11" name="Text Placeholder 9">
            <a:extLst>
              <a:ext uri="{FF2B5EF4-FFF2-40B4-BE49-F238E27FC236}">
                <a16:creationId xmlns:a16="http://schemas.microsoft.com/office/drawing/2014/main" id="{67D95048-A8A6-B5DB-F716-0A27AD70AA7C}"/>
              </a:ext>
            </a:extLst>
          </p:cNvPr>
          <p:cNvSpPr>
            <a:spLocks noGrp="1"/>
          </p:cNvSpPr>
          <p:nvPr>
            <p:ph type="body" sz="quarter" idx="28"/>
          </p:nvPr>
        </p:nvSpPr>
        <p:spPr>
          <a:xfrm>
            <a:off x="9144000" y="2651849"/>
            <a:ext cx="2091009" cy="2422725"/>
          </a:xfrm>
        </p:spPr>
        <p:txBody>
          <a:bodyPr/>
          <a:lstStyle>
            <a:lvl1pPr marL="0" indent="-270000">
              <a:defRPr sz="1400">
                <a:solidFill>
                  <a:schemeClr val="bg2"/>
                </a:solidFill>
              </a:defRPr>
            </a:lvl1pPr>
            <a:lvl2pPr marL="540000" indent="-270000">
              <a:buFont typeface="System Font Regular"/>
              <a:buChar char="-"/>
              <a:defRPr sz="1400">
                <a:solidFill>
                  <a:schemeClr val="bg2"/>
                </a:solidFill>
              </a:defRPr>
            </a:lvl2pPr>
            <a:lvl3pPr marL="810000" indent="-270000">
              <a:buFont typeface="System Font Regular"/>
              <a:buChar char="-"/>
              <a:defRPr sz="1400">
                <a:solidFill>
                  <a:schemeClr val="bg2"/>
                </a:solidFill>
              </a:defRPr>
            </a:lvl3pPr>
            <a:lvl4pPr marL="1080000" indent="-270000">
              <a:buFont typeface="System Font Regular"/>
              <a:buChar char="-"/>
              <a:defRPr sz="1400">
                <a:solidFill>
                  <a:schemeClr val="bg2"/>
                </a:solidFill>
              </a:defRPr>
            </a:lvl4pPr>
            <a:lvl5pPr marL="1350000" indent="-270000">
              <a:buFont typeface="System Font Regular"/>
              <a:buChar char="-"/>
              <a:defRPr sz="1400">
                <a:solidFill>
                  <a:schemeClr val="bg2"/>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3567289987"/>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_Aardebruin">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ADFC02-B531-DD56-F496-10872B596C78}"/>
              </a:ext>
            </a:extLst>
          </p:cNvPr>
          <p:cNvSpPr>
            <a:spLocks noGrp="1"/>
          </p:cNvSpPr>
          <p:nvPr>
            <p:ph type="title" hasCustomPrompt="1"/>
          </p:nvPr>
        </p:nvSpPr>
        <p:spPr>
          <a:xfrm>
            <a:off x="506413" y="505606"/>
            <a:ext cx="10161587" cy="2694794"/>
          </a:xfrm>
          <a:prstGeom prst="rect">
            <a:avLst/>
          </a:prstGeom>
        </p:spPr>
        <p:txBody>
          <a:bodyPr/>
          <a:lstStyle>
            <a:lvl1pPr>
              <a:lnSpc>
                <a:spcPct val="80000"/>
              </a:lnSpc>
              <a:defRPr sz="8000">
                <a:solidFill>
                  <a:schemeClr val="accent4"/>
                </a:solidFill>
              </a:defRPr>
            </a:lvl1pPr>
          </a:lstStyle>
          <a:p>
            <a:r>
              <a:rPr lang="en-NL" dirty="0"/>
              <a:t>[Cover title]</a:t>
            </a:r>
          </a:p>
        </p:txBody>
      </p:sp>
      <p:sp>
        <p:nvSpPr>
          <p:cNvPr id="11" name="Text Placeholder 10">
            <a:extLst>
              <a:ext uri="{FF2B5EF4-FFF2-40B4-BE49-F238E27FC236}">
                <a16:creationId xmlns:a16="http://schemas.microsoft.com/office/drawing/2014/main" id="{12E230F8-A8CD-709B-9C40-73DCA007C26E}"/>
              </a:ext>
            </a:extLst>
          </p:cNvPr>
          <p:cNvSpPr>
            <a:spLocks noGrp="1"/>
          </p:cNvSpPr>
          <p:nvPr>
            <p:ph type="body" sz="quarter" idx="14" hasCustomPrompt="1"/>
          </p:nvPr>
        </p:nvSpPr>
        <p:spPr>
          <a:xfrm>
            <a:off x="4062413" y="6073002"/>
            <a:ext cx="3557587" cy="276999"/>
          </a:xfrm>
          <a:prstGeom prst="rect">
            <a:avLst/>
          </a:prstGeom>
        </p:spPr>
        <p:txBody>
          <a:bodyPr wrap="square" lIns="0" tIns="0" rIns="0" bIns="0" anchor="b">
            <a:spAutoFit/>
          </a:bodyPr>
          <a:lstStyle>
            <a:lvl1pPr indent="-270000">
              <a:buFont typeface="Arial" panose="020B0604020202020204" pitchFamily="34" charset="0"/>
              <a:buNone/>
              <a:defRPr sz="1800">
                <a:solidFill>
                  <a:schemeClr val="accent4"/>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dirty="0"/>
              <a:t>[Optional text]</a:t>
            </a:r>
            <a:endParaRPr lang="en-NL" dirty="0"/>
          </a:p>
        </p:txBody>
      </p:sp>
      <p:sp>
        <p:nvSpPr>
          <p:cNvPr id="3" name="Text Placeholder 4">
            <a:extLst>
              <a:ext uri="{FF2B5EF4-FFF2-40B4-BE49-F238E27FC236}">
                <a16:creationId xmlns:a16="http://schemas.microsoft.com/office/drawing/2014/main" id="{589A5883-D172-1B4B-41C2-72797A803CD0}"/>
              </a:ext>
            </a:extLst>
          </p:cNvPr>
          <p:cNvSpPr>
            <a:spLocks noGrp="1"/>
          </p:cNvSpPr>
          <p:nvPr>
            <p:ph type="body" sz="quarter" idx="16" hasCustomPrompt="1"/>
          </p:nvPr>
        </p:nvSpPr>
        <p:spPr>
          <a:xfrm>
            <a:off x="506412" y="3715774"/>
            <a:ext cx="10161587" cy="1066800"/>
          </a:xfrm>
          <a:prstGeom prst="rect">
            <a:avLst/>
          </a:prstGeom>
        </p:spPr>
        <p:txBody>
          <a:bodyPr lIns="0" tIns="0" rIns="0" bIns="0"/>
          <a:lstStyle>
            <a:lvl1pPr>
              <a:buFont typeface="Arial" panose="020B0604020202020204" pitchFamily="34" charset="0"/>
              <a:buNone/>
              <a:defRPr sz="2800">
                <a:solidFill>
                  <a:schemeClr val="accent4"/>
                </a:solidFill>
              </a:defRPr>
            </a:lvl1pPr>
          </a:lstStyle>
          <a:p>
            <a:pPr lvl="0"/>
            <a:r>
              <a:rPr lang="en-GB" dirty="0"/>
              <a:t>[Subtitle, date or author]</a:t>
            </a:r>
            <a:endParaRPr lang="en-NL" dirty="0"/>
          </a:p>
        </p:txBody>
      </p:sp>
      <p:pic>
        <p:nvPicPr>
          <p:cNvPr id="4" name="Graphic 3">
            <a:extLst>
              <a:ext uri="{FF2B5EF4-FFF2-40B4-BE49-F238E27FC236}">
                <a16:creationId xmlns:a16="http://schemas.microsoft.com/office/drawing/2014/main" id="{D255E3CB-3FCF-BBA5-C445-01E62B6CF5E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06413" y="6086115"/>
            <a:ext cx="2540000" cy="381000"/>
          </a:xfrm>
          <a:prstGeom prst="rect">
            <a:avLst/>
          </a:prstGeom>
        </p:spPr>
      </p:pic>
    </p:spTree>
    <p:extLst>
      <p:ext uri="{BB962C8B-B14F-4D97-AF65-F5344CB8AC3E}">
        <p14:creationId xmlns:p14="http://schemas.microsoft.com/office/powerpoint/2010/main" val="14285017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ext &amp; Portrait IMG_Zachtblauw">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506413" y="771885"/>
            <a:ext cx="5079999" cy="1209315"/>
          </a:xfrm>
        </p:spPr>
        <p:txBody>
          <a:bodyPr/>
          <a:lstStyle>
            <a:lvl1pPr>
              <a:defRPr>
                <a:solidFill>
                  <a:schemeClr val="tx1"/>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p>
            <a:r>
              <a:rPr lang="en-GB" sz="1200"/>
              <a:t>[Add footer text via: Insert → Header &amp; Footer]</a:t>
            </a:r>
          </a:p>
        </p:txBody>
      </p:sp>
      <p:sp>
        <p:nvSpPr>
          <p:cNvPr id="9" name="Picture Placeholder 8">
            <a:extLst>
              <a:ext uri="{FF2B5EF4-FFF2-40B4-BE49-F238E27FC236}">
                <a16:creationId xmlns:a16="http://schemas.microsoft.com/office/drawing/2014/main" id="{F906EA1F-3AE8-F970-6A4B-B304BA89AAFB}"/>
              </a:ext>
            </a:extLst>
          </p:cNvPr>
          <p:cNvSpPr>
            <a:spLocks noGrp="1"/>
          </p:cNvSpPr>
          <p:nvPr>
            <p:ph type="pic" sz="quarter" idx="16"/>
          </p:nvPr>
        </p:nvSpPr>
        <p:spPr>
          <a:xfrm>
            <a:off x="6604000" y="506413"/>
            <a:ext cx="5080000" cy="5843587"/>
          </a:xfrm>
          <a:prstGeom prst="roundRect">
            <a:avLst>
              <a:gd name="adj" fmla="val 5076"/>
            </a:avLst>
          </a:prstGeom>
          <a:pattFill prst="pct5">
            <a:fgClr>
              <a:schemeClr val="bg1">
                <a:lumMod val="90000"/>
              </a:schemeClr>
            </a:fgClr>
            <a:bgClr>
              <a:schemeClr val="bg1">
                <a:lumMod val="75000"/>
              </a:schemeClr>
            </a:bgClr>
          </a:pattFill>
        </p:spPr>
        <p:txBody>
          <a:bodyPr/>
          <a:lstStyle/>
          <a:p>
            <a:endParaRPr lang="en-NL"/>
          </a:p>
        </p:txBody>
      </p:sp>
      <p:sp>
        <p:nvSpPr>
          <p:cNvPr id="14" name="Text Placeholder 13">
            <a:extLst>
              <a:ext uri="{FF2B5EF4-FFF2-40B4-BE49-F238E27FC236}">
                <a16:creationId xmlns:a16="http://schemas.microsoft.com/office/drawing/2014/main" id="{A3A2832D-D4B9-1F9E-7C79-C7503277CCC1}"/>
              </a:ext>
            </a:extLst>
          </p:cNvPr>
          <p:cNvSpPr>
            <a:spLocks noGrp="1"/>
          </p:cNvSpPr>
          <p:nvPr>
            <p:ph type="body" sz="quarter" idx="17" hasCustomPrompt="1"/>
          </p:nvPr>
        </p:nvSpPr>
        <p:spPr>
          <a:xfrm>
            <a:off x="6863838" y="5634528"/>
            <a:ext cx="2407962" cy="464144"/>
          </a:xfrm>
          <a:prstGeom prst="roundRect">
            <a:avLst>
              <a:gd name="adj" fmla="val 50000"/>
            </a:avLst>
          </a:prstGeom>
          <a:solidFill>
            <a:schemeClr val="bg1"/>
          </a:solidFill>
        </p:spPr>
        <p:txBody>
          <a:bodyPr wrap="none" lIns="180000" tIns="72000" rIns="180000" bIns="72000" anchor="ctr" anchorCtr="0">
            <a:spAutoFit/>
          </a:bodyPr>
          <a:lstStyle>
            <a:lvl1pPr indent="-270000">
              <a:buNone/>
              <a:defRPr sz="1200"/>
            </a:lvl1pPr>
          </a:lstStyle>
          <a:p>
            <a:pPr lvl="0"/>
            <a:r>
              <a:rPr lang="en-NL" dirty="0"/>
              <a:t>[Image description, optional]</a:t>
            </a:r>
          </a:p>
        </p:txBody>
      </p:sp>
      <p:sp>
        <p:nvSpPr>
          <p:cNvPr id="4" name="Text Placeholder 9">
            <a:extLst>
              <a:ext uri="{FF2B5EF4-FFF2-40B4-BE49-F238E27FC236}">
                <a16:creationId xmlns:a16="http://schemas.microsoft.com/office/drawing/2014/main" id="{E84622EA-24D2-4309-A51A-C053CC46AC1C}"/>
              </a:ext>
            </a:extLst>
          </p:cNvPr>
          <p:cNvSpPr>
            <a:spLocks noGrp="1"/>
          </p:cNvSpPr>
          <p:nvPr>
            <p:ph type="body" sz="quarter" idx="18"/>
          </p:nvPr>
        </p:nvSpPr>
        <p:spPr>
          <a:xfrm>
            <a:off x="506414" y="2487613"/>
            <a:ext cx="5588000" cy="2851004"/>
          </a:xfrm>
        </p:spPr>
        <p:txBody>
          <a:bodyPr/>
          <a:lstStyle>
            <a:lvl1pPr marL="0" indent="-270000">
              <a:defRPr>
                <a:solidFill>
                  <a:schemeClr val="tx1"/>
                </a:solidFill>
              </a:defRPr>
            </a:lvl1pPr>
            <a:lvl2pPr marL="540000" indent="-270000">
              <a:buFont typeface="System Font Regular"/>
              <a:buChar char="-"/>
              <a:defRPr sz="1800">
                <a:solidFill>
                  <a:schemeClr val="tx1"/>
                </a:solidFill>
              </a:defRPr>
            </a:lvl2pPr>
            <a:lvl3pPr marL="810000" indent="-270000">
              <a:buFont typeface="System Font Regular"/>
              <a:buChar char="-"/>
              <a:defRPr sz="1600">
                <a:solidFill>
                  <a:schemeClr val="tx1"/>
                </a:solidFill>
              </a:defRPr>
            </a:lvl3pPr>
            <a:lvl4pPr marL="1080000" indent="-270000">
              <a:buFont typeface="System Font Regular"/>
              <a:buChar char="-"/>
              <a:defRPr sz="1400">
                <a:solidFill>
                  <a:schemeClr val="tx1"/>
                </a:solidFill>
              </a:defRPr>
            </a:lvl4pPr>
            <a:lvl5pPr marL="1350000" indent="-270000">
              <a:buFont typeface="System Font Regular"/>
              <a:buChar char="-"/>
              <a:defRPr sz="12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1486491195"/>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l-NL"/>
          </a:p>
        </p:txBody>
      </p:sp>
      <p:sp>
        <p:nvSpPr>
          <p:cNvPr id="3" name="Content Placeholder 2"/>
          <p:cNvSpPr>
            <a:spLocks noGrp="1"/>
          </p:cNvSpPr>
          <p:nvPr>
            <p:ph sz="half" idx="1"/>
          </p:nvPr>
        </p:nvSpPr>
        <p:spPr>
          <a:xfrm>
            <a:off x="1016000" y="1447800"/>
            <a:ext cx="50800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Content Placeholder 3"/>
          <p:cNvSpPr>
            <a:spLocks noGrp="1"/>
          </p:cNvSpPr>
          <p:nvPr>
            <p:ph sz="half" idx="2"/>
          </p:nvPr>
        </p:nvSpPr>
        <p:spPr>
          <a:xfrm>
            <a:off x="6299200" y="1447800"/>
            <a:ext cx="50800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5" name="Rectangle 13"/>
          <p:cNvSpPr>
            <a:spLocks noGrp="1" noChangeArrowheads="1"/>
          </p:cNvSpPr>
          <p:nvPr>
            <p:ph type="dt" sz="half" idx="10"/>
          </p:nvPr>
        </p:nvSpPr>
        <p:spPr>
          <a:ln/>
        </p:spPr>
        <p:txBody>
          <a:bodyPr/>
          <a:lstStyle>
            <a:lvl1pPr>
              <a:defRPr/>
            </a:lvl1pPr>
          </a:lstStyle>
          <a:p>
            <a:pPr>
              <a:defRPr/>
            </a:pPr>
            <a:fld id="{B6E2AC1C-2D38-184E-9688-EC8BFE63C60B}" type="datetime4">
              <a:rPr lang="en-US"/>
              <a:pPr>
                <a:defRPr/>
              </a:pPr>
              <a:t>August 26, 2026</a:t>
            </a:fld>
            <a:endParaRPr lang="en-US"/>
          </a:p>
        </p:txBody>
      </p:sp>
      <p:sp>
        <p:nvSpPr>
          <p:cNvPr id="6" name="Rectangle 15"/>
          <p:cNvSpPr>
            <a:spLocks noGrp="1" noChangeArrowheads="1"/>
          </p:cNvSpPr>
          <p:nvPr>
            <p:ph type="sldNum" sz="quarter" idx="11"/>
          </p:nvPr>
        </p:nvSpPr>
        <p:spPr>
          <a:ln/>
        </p:spPr>
        <p:txBody>
          <a:bodyPr/>
          <a:lstStyle>
            <a:lvl1pPr>
              <a:defRPr/>
            </a:lvl1pPr>
          </a:lstStyle>
          <a:p>
            <a:pPr>
              <a:defRPr/>
            </a:pPr>
            <a:fld id="{0961334E-D475-A142-B23C-FB404594A004}" type="slidenum">
              <a:rPr lang="en-US"/>
              <a:pPr>
                <a:defRPr/>
              </a:pPr>
              <a:t>‹#›</a:t>
            </a:fld>
            <a:endParaRPr lang="en-US"/>
          </a:p>
        </p:txBody>
      </p:sp>
    </p:spTree>
    <p:extLst>
      <p:ext uri="{BB962C8B-B14F-4D97-AF65-F5344CB8AC3E}">
        <p14:creationId xmlns:p14="http://schemas.microsoft.com/office/powerpoint/2010/main" val="36518609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FE98B-EACF-4251-A8AF-0D9EDD17C664}"/>
              </a:ext>
            </a:extLst>
          </p:cNvPr>
          <p:cNvSpPr>
            <a:spLocks noGrp="1"/>
          </p:cNvSpPr>
          <p:nvPr>
            <p:ph type="title"/>
          </p:nvPr>
        </p:nvSpPr>
        <p:spPr>
          <a:xfrm>
            <a:off x="704088" y="1066800"/>
            <a:ext cx="4103431" cy="1317523"/>
          </a:xfrm>
        </p:spPr>
        <p:txBody>
          <a:bodyPr anchor="b"/>
          <a:lstStyle>
            <a:lvl1pPr>
              <a:defRPr sz="32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3905F473-761A-4002-AF70-9FF878D0139E}"/>
              </a:ext>
            </a:extLst>
          </p:cNvPr>
          <p:cNvSpPr>
            <a:spLocks noGrp="1"/>
          </p:cNvSpPr>
          <p:nvPr>
            <p:ph type="pic" idx="1"/>
          </p:nvPr>
        </p:nvSpPr>
        <p:spPr>
          <a:xfrm>
            <a:off x="5183188" y="1066800"/>
            <a:ext cx="6172200" cy="47942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FA0C2E6A-F834-4540-BB00-E13CB45DC362}"/>
              </a:ext>
            </a:extLst>
          </p:cNvPr>
          <p:cNvSpPr>
            <a:spLocks noGrp="1"/>
          </p:cNvSpPr>
          <p:nvPr>
            <p:ph type="body" sz="half" idx="2"/>
          </p:nvPr>
        </p:nvSpPr>
        <p:spPr>
          <a:xfrm>
            <a:off x="704088" y="2552700"/>
            <a:ext cx="4103431" cy="33162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0C38EAB-AD63-415C-B263-BA1D8FBE3CB0}"/>
              </a:ext>
            </a:extLst>
          </p:cNvPr>
          <p:cNvSpPr>
            <a:spLocks noGrp="1"/>
          </p:cNvSpPr>
          <p:nvPr>
            <p:ph type="dt" sz="half" idx="10"/>
          </p:nvPr>
        </p:nvSpPr>
        <p:spPr/>
        <p:txBody>
          <a:bodyPr/>
          <a:lstStyle/>
          <a:p>
            <a:fld id="{50BA65D8-0540-4835-AE5C-25D29DBA01BE}" type="datetime1">
              <a:rPr lang="en-US" smtClean="0"/>
              <a:t>8/26/26</a:t>
            </a:fld>
            <a:endParaRPr lang="en-US"/>
          </a:p>
        </p:txBody>
      </p:sp>
      <p:sp>
        <p:nvSpPr>
          <p:cNvPr id="6" name="Footer Placeholder 5">
            <a:extLst>
              <a:ext uri="{FF2B5EF4-FFF2-40B4-BE49-F238E27FC236}">
                <a16:creationId xmlns:a16="http://schemas.microsoft.com/office/drawing/2014/main" id="{422E5541-B6DE-45E8-BCFE-0DFC4F57407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DBB78D45-289B-46AF-8CB9-E6150BEA17ED}"/>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173499412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987CA6-BFD9-4CB1-8892-F6B062E82445}"/>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0CDA8C3-9C0C-4E52-9A62-E4DB159E6B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7CC3EC35-E02F-41FF-9232-F90692A902FC}"/>
              </a:ext>
            </a:extLst>
          </p:cNvPr>
          <p:cNvSpPr>
            <a:spLocks noGrp="1"/>
          </p:cNvSpPr>
          <p:nvPr>
            <p:ph type="dt" sz="half" idx="10"/>
          </p:nvPr>
        </p:nvSpPr>
        <p:spPr/>
        <p:txBody>
          <a:bodyPr/>
          <a:lstStyle/>
          <a:p>
            <a:fld id="{157B6794-849E-4626-908B-D15793550EFB}" type="datetime1">
              <a:rPr lang="en-US" smtClean="0"/>
              <a:t>8/26/26</a:t>
            </a:fld>
            <a:endParaRPr lang="en-US"/>
          </a:p>
        </p:txBody>
      </p:sp>
      <p:sp>
        <p:nvSpPr>
          <p:cNvPr id="5" name="Footer Placeholder 4">
            <a:extLst>
              <a:ext uri="{FF2B5EF4-FFF2-40B4-BE49-F238E27FC236}">
                <a16:creationId xmlns:a16="http://schemas.microsoft.com/office/drawing/2014/main" id="{39D13D38-5DF1-443B-8A12-71E834FDC6A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25E644A-4A37-4757-9809-5B035E2874E6}"/>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321965032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xt page_W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506413" y="771885"/>
            <a:ext cx="10161587" cy="1055995"/>
          </a:xfrm>
        </p:spPr>
        <p:txBody>
          <a:bodyPr>
            <a:noAutofit/>
          </a:bodyPr>
          <a:lstStyle>
            <a:lvl1pPr>
              <a:lnSpc>
                <a:spcPct val="90000"/>
              </a:lnSpc>
              <a:defRPr sz="3800">
                <a:solidFill>
                  <a:schemeClr val="tx1"/>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p>
            <a:r>
              <a:rPr lang="en-GB" sz="1200"/>
              <a:t>[Add footer text via: Insert → Header &amp; Footer]</a:t>
            </a:r>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p>
            <a:pPr algn="r"/>
            <a:endParaRPr lang="en-US"/>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p>
            <a:fld id="{B6F15528-21DE-4FAA-801E-634DDDAF4B2B}" type="slidenum">
              <a:rPr lang="en-NL" smtClean="0"/>
              <a:pPr/>
              <a:t>‹#›</a:t>
            </a:fld>
            <a:endParaRPr lang="en-NL"/>
          </a:p>
        </p:txBody>
      </p:sp>
      <p:sp>
        <p:nvSpPr>
          <p:cNvPr id="10" name="Text Placeholder 9">
            <a:extLst>
              <a:ext uri="{FF2B5EF4-FFF2-40B4-BE49-F238E27FC236}">
                <a16:creationId xmlns:a16="http://schemas.microsoft.com/office/drawing/2014/main" id="{F542F0EE-7D2C-22EC-DD6A-94F7CC3B0543}"/>
              </a:ext>
            </a:extLst>
          </p:cNvPr>
          <p:cNvSpPr>
            <a:spLocks noGrp="1"/>
          </p:cNvSpPr>
          <p:nvPr>
            <p:ph type="body" sz="quarter" idx="14"/>
          </p:nvPr>
        </p:nvSpPr>
        <p:spPr>
          <a:xfrm>
            <a:off x="506413" y="2333625"/>
            <a:ext cx="10161587" cy="3003550"/>
          </a:xfrm>
        </p:spPr>
        <p:txBody>
          <a:bodyPr/>
          <a:lstStyle>
            <a:lvl1pPr marL="0" indent="-270000">
              <a:defRPr>
                <a:solidFill>
                  <a:schemeClr val="tx1"/>
                </a:solidFill>
              </a:defRPr>
            </a:lvl1pPr>
            <a:lvl2pPr marL="540000" indent="-270000">
              <a:buFont typeface="System Font Regular"/>
              <a:buChar char="-"/>
              <a:defRPr sz="1800">
                <a:solidFill>
                  <a:schemeClr val="tx1"/>
                </a:solidFill>
              </a:defRPr>
            </a:lvl2pPr>
            <a:lvl3pPr marL="810000" indent="-270000">
              <a:buFont typeface="System Font Regular"/>
              <a:buChar char="-"/>
              <a:defRPr sz="1600">
                <a:solidFill>
                  <a:schemeClr val="tx1"/>
                </a:solidFill>
              </a:defRPr>
            </a:lvl3pPr>
            <a:lvl4pPr marL="1080000" indent="-270000">
              <a:buFont typeface="System Font Regular"/>
              <a:buChar char="-"/>
              <a:defRPr sz="1400">
                <a:solidFill>
                  <a:schemeClr val="tx1"/>
                </a:solidFill>
              </a:defRPr>
            </a:lvl4pPr>
            <a:lvl5pPr marL="1350000" indent="-270000">
              <a:buFont typeface="System Font Regular"/>
              <a:buChar char="-"/>
              <a:defRPr sz="12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197481640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xt page_Zachtblauw">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506413" y="771885"/>
            <a:ext cx="10161587" cy="1055995"/>
          </a:xfrm>
        </p:spPr>
        <p:txBody>
          <a:bodyPr>
            <a:noAutofit/>
          </a:bodyPr>
          <a:lstStyle>
            <a:lvl1pPr>
              <a:lnSpc>
                <a:spcPct val="90000"/>
              </a:lnSpc>
              <a:defRPr sz="3800">
                <a:solidFill>
                  <a:schemeClr val="tx1"/>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p>
            <a:r>
              <a:rPr lang="en-GB" sz="1200"/>
              <a:t>[Add footer text via: Insert → Header &amp; Footer]</a:t>
            </a:r>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p>
            <a:pPr algn="r"/>
            <a:endParaRPr lang="en-US"/>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p>
            <a:fld id="{B6F15528-21DE-4FAA-801E-634DDDAF4B2B}" type="slidenum">
              <a:rPr lang="en-NL" smtClean="0"/>
              <a:pPr/>
              <a:t>‹#›</a:t>
            </a:fld>
            <a:endParaRPr lang="en-NL"/>
          </a:p>
        </p:txBody>
      </p:sp>
      <p:sp>
        <p:nvSpPr>
          <p:cNvPr id="6" name="Text Placeholder 9">
            <a:extLst>
              <a:ext uri="{FF2B5EF4-FFF2-40B4-BE49-F238E27FC236}">
                <a16:creationId xmlns:a16="http://schemas.microsoft.com/office/drawing/2014/main" id="{8E672CFD-5241-F8C9-C713-C14AA13BF8FC}"/>
              </a:ext>
            </a:extLst>
          </p:cNvPr>
          <p:cNvSpPr>
            <a:spLocks noGrp="1"/>
          </p:cNvSpPr>
          <p:nvPr>
            <p:ph type="body" sz="quarter" idx="14"/>
          </p:nvPr>
        </p:nvSpPr>
        <p:spPr>
          <a:xfrm>
            <a:off x="506413" y="2333625"/>
            <a:ext cx="10161587" cy="3003550"/>
          </a:xfrm>
        </p:spPr>
        <p:txBody>
          <a:bodyPr/>
          <a:lstStyle>
            <a:lvl1pPr marL="0" indent="-270000">
              <a:defRPr>
                <a:solidFill>
                  <a:schemeClr val="tx1"/>
                </a:solidFill>
              </a:defRPr>
            </a:lvl1pPr>
            <a:lvl2pPr marL="540000" indent="-270000">
              <a:buFont typeface="System Font Regular"/>
              <a:buChar char="-"/>
              <a:defRPr sz="1800">
                <a:solidFill>
                  <a:schemeClr val="tx1"/>
                </a:solidFill>
              </a:defRPr>
            </a:lvl2pPr>
            <a:lvl3pPr marL="810000" indent="-270000">
              <a:buFont typeface="System Font Regular"/>
              <a:buChar char="-"/>
              <a:defRPr sz="1600">
                <a:solidFill>
                  <a:schemeClr val="tx1"/>
                </a:solidFill>
              </a:defRPr>
            </a:lvl3pPr>
            <a:lvl4pPr marL="1080000" indent="-270000">
              <a:buFont typeface="System Font Regular"/>
              <a:buChar char="-"/>
              <a:defRPr sz="1400">
                <a:solidFill>
                  <a:schemeClr val="tx1"/>
                </a:solidFill>
              </a:defRPr>
            </a:lvl4pPr>
            <a:lvl5pPr marL="1350000" indent="-270000">
              <a:buFont typeface="System Font Regular"/>
              <a:buChar char="-"/>
              <a:defRPr sz="12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403032186"/>
      </p:ext>
    </p:extLst>
  </p:cSld>
  <p:clrMapOvr>
    <a:overrideClrMapping bg1="lt1" tx1="dk1" bg2="lt2" tx2="dk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 page_Zachtroze">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506413" y="771885"/>
            <a:ext cx="10161587" cy="1055995"/>
          </a:xfrm>
        </p:spPr>
        <p:txBody>
          <a:bodyPr>
            <a:noAutofit/>
          </a:bodyPr>
          <a:lstStyle>
            <a:lvl1pPr>
              <a:lnSpc>
                <a:spcPct val="90000"/>
              </a:lnSpc>
              <a:defRPr sz="3800">
                <a:solidFill>
                  <a:schemeClr val="accent3"/>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lvl1pPr>
              <a:defRPr>
                <a:solidFill>
                  <a:schemeClr val="accent3"/>
                </a:solidFill>
              </a:defRPr>
            </a:lvl1pPr>
          </a:lstStyle>
          <a:p>
            <a:r>
              <a:rPr lang="en-GB">
                <a:solidFill>
                  <a:schemeClr val="accent3"/>
                </a:solidFill>
              </a:rPr>
              <a:t>[Add footer text via: Insert → Header &amp; Footer]</a:t>
            </a:r>
            <a:endParaRPr lang="en-NL">
              <a:solidFill>
                <a:schemeClr val="accent3"/>
              </a:solidFill>
            </a:endParaRPr>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lvl1pPr>
              <a:defRPr>
                <a:solidFill>
                  <a:schemeClr val="accent3"/>
                </a:solidFill>
              </a:defRPr>
            </a:lvl1pPr>
          </a:lstStyle>
          <a:p>
            <a:pPr algn="r"/>
            <a:endParaRPr lang="en-US">
              <a:solidFill>
                <a:schemeClr val="accent3"/>
              </a:solidFill>
            </a:endParaRPr>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lvl1pPr>
              <a:defRPr>
                <a:solidFill>
                  <a:schemeClr val="accent3"/>
                </a:solidFill>
              </a:defRPr>
            </a:lvl1pPr>
          </a:lstStyle>
          <a:p>
            <a:fld id="{B6F15528-21DE-4FAA-801E-634DDDAF4B2B}" type="slidenum">
              <a:rPr lang="en-NL" smtClean="0"/>
              <a:pPr/>
              <a:t>‹#›</a:t>
            </a:fld>
            <a:endParaRPr lang="en-NL"/>
          </a:p>
        </p:txBody>
      </p:sp>
      <p:pic>
        <p:nvPicPr>
          <p:cNvPr id="8" name="Graphic 7">
            <a:extLst>
              <a:ext uri="{FF2B5EF4-FFF2-40B4-BE49-F238E27FC236}">
                <a16:creationId xmlns:a16="http://schemas.microsoft.com/office/drawing/2014/main" id="{17C3AA4F-F278-1725-C45A-6E7B5B408B6D}"/>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06413" y="6086115"/>
            <a:ext cx="2540000" cy="381000"/>
          </a:xfrm>
          <a:prstGeom prst="rect">
            <a:avLst/>
          </a:prstGeom>
        </p:spPr>
      </p:pic>
      <p:sp>
        <p:nvSpPr>
          <p:cNvPr id="6" name="Text Placeholder 9">
            <a:extLst>
              <a:ext uri="{FF2B5EF4-FFF2-40B4-BE49-F238E27FC236}">
                <a16:creationId xmlns:a16="http://schemas.microsoft.com/office/drawing/2014/main" id="{958F8BBB-3CCA-B426-42FC-DB91751CE42C}"/>
              </a:ext>
            </a:extLst>
          </p:cNvPr>
          <p:cNvSpPr>
            <a:spLocks noGrp="1"/>
          </p:cNvSpPr>
          <p:nvPr>
            <p:ph type="body" sz="quarter" idx="14"/>
          </p:nvPr>
        </p:nvSpPr>
        <p:spPr>
          <a:xfrm>
            <a:off x="506413" y="2333625"/>
            <a:ext cx="10161587" cy="3003550"/>
          </a:xfrm>
        </p:spPr>
        <p:txBody>
          <a:bodyPr/>
          <a:lstStyle>
            <a:lvl1pPr marL="0" indent="-270000">
              <a:defRPr>
                <a:solidFill>
                  <a:schemeClr val="accent3"/>
                </a:solidFill>
              </a:defRPr>
            </a:lvl1pPr>
            <a:lvl2pPr marL="540000" indent="-270000">
              <a:buFont typeface="System Font Regular"/>
              <a:buChar char="-"/>
              <a:defRPr sz="1800">
                <a:solidFill>
                  <a:schemeClr val="accent3"/>
                </a:solidFill>
              </a:defRPr>
            </a:lvl2pPr>
            <a:lvl3pPr marL="810000" indent="-270000">
              <a:buFont typeface="System Font Regular"/>
              <a:buChar char="-"/>
              <a:defRPr sz="1600">
                <a:solidFill>
                  <a:schemeClr val="accent3"/>
                </a:solidFill>
              </a:defRPr>
            </a:lvl3pPr>
            <a:lvl4pPr marL="1080000" indent="-270000">
              <a:buFont typeface="System Font Regular"/>
              <a:buChar char="-"/>
              <a:defRPr sz="1400">
                <a:solidFill>
                  <a:schemeClr val="accent3"/>
                </a:solidFill>
              </a:defRPr>
            </a:lvl4pPr>
            <a:lvl5pPr marL="1350000" indent="-270000">
              <a:buFont typeface="System Font Regular"/>
              <a:buChar char="-"/>
              <a:defRPr sz="1200">
                <a:solidFill>
                  <a:schemeClr val="accent3"/>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456564155"/>
      </p:ext>
    </p:extLst>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page_Botergeel">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506413" y="771885"/>
            <a:ext cx="10161587" cy="1055995"/>
          </a:xfrm>
        </p:spPr>
        <p:txBody>
          <a:bodyPr>
            <a:noAutofit/>
          </a:bodyPr>
          <a:lstStyle>
            <a:lvl1pPr>
              <a:lnSpc>
                <a:spcPct val="90000"/>
              </a:lnSpc>
              <a:defRPr sz="3800">
                <a:solidFill>
                  <a:schemeClr val="tx1"/>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p>
            <a:r>
              <a:rPr lang="en-GB" sz="1200"/>
              <a:t>[Add footer text via: Insert → Header &amp; Footer]</a:t>
            </a:r>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p>
            <a:pPr algn="r"/>
            <a:endParaRPr lang="en-US"/>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p>
            <a:fld id="{B6F15528-21DE-4FAA-801E-634DDDAF4B2B}" type="slidenum">
              <a:rPr lang="en-NL" smtClean="0"/>
              <a:pPr/>
              <a:t>‹#›</a:t>
            </a:fld>
            <a:endParaRPr lang="en-NL"/>
          </a:p>
        </p:txBody>
      </p:sp>
      <p:sp>
        <p:nvSpPr>
          <p:cNvPr id="6" name="Text Placeholder 9">
            <a:extLst>
              <a:ext uri="{FF2B5EF4-FFF2-40B4-BE49-F238E27FC236}">
                <a16:creationId xmlns:a16="http://schemas.microsoft.com/office/drawing/2014/main" id="{3752BD4A-B0E6-DB6C-3DCB-9B8BF3A1B94B}"/>
              </a:ext>
            </a:extLst>
          </p:cNvPr>
          <p:cNvSpPr>
            <a:spLocks noGrp="1"/>
          </p:cNvSpPr>
          <p:nvPr>
            <p:ph type="body" sz="quarter" idx="14"/>
          </p:nvPr>
        </p:nvSpPr>
        <p:spPr>
          <a:xfrm>
            <a:off x="506413" y="2333625"/>
            <a:ext cx="10161587" cy="3003550"/>
          </a:xfrm>
        </p:spPr>
        <p:txBody>
          <a:bodyPr/>
          <a:lstStyle>
            <a:lvl1pPr marL="0" indent="-270000">
              <a:defRPr>
                <a:solidFill>
                  <a:schemeClr val="tx1"/>
                </a:solidFill>
              </a:defRPr>
            </a:lvl1pPr>
            <a:lvl2pPr marL="540000" indent="-270000">
              <a:buFont typeface="System Font Regular"/>
              <a:buChar char="-"/>
              <a:defRPr sz="1800">
                <a:solidFill>
                  <a:schemeClr val="tx1"/>
                </a:solidFill>
              </a:defRPr>
            </a:lvl2pPr>
            <a:lvl3pPr marL="810000" indent="-270000">
              <a:buFont typeface="System Font Regular"/>
              <a:buChar char="-"/>
              <a:defRPr sz="1600">
                <a:solidFill>
                  <a:schemeClr val="tx1"/>
                </a:solidFill>
              </a:defRPr>
            </a:lvl3pPr>
            <a:lvl4pPr marL="1080000" indent="-270000">
              <a:buFont typeface="System Font Regular"/>
              <a:buChar char="-"/>
              <a:defRPr sz="1400">
                <a:solidFill>
                  <a:schemeClr val="tx1"/>
                </a:solidFill>
              </a:defRPr>
            </a:lvl4pPr>
            <a:lvl5pPr marL="1350000" indent="-270000">
              <a:buFont typeface="System Font Regular"/>
              <a:buChar char="-"/>
              <a:defRPr sz="12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3029627261"/>
      </p:ext>
    </p:extLst>
  </p:cSld>
  <p:clrMapOvr>
    <a:overrideClrMapping bg1="lt1" tx1="dk1" bg2="lt2" tx2="dk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page_Staalblauw">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ADFC02-B531-DD56-F496-10872B596C78}"/>
              </a:ext>
            </a:extLst>
          </p:cNvPr>
          <p:cNvSpPr>
            <a:spLocks noGrp="1"/>
          </p:cNvSpPr>
          <p:nvPr>
            <p:ph type="title" hasCustomPrompt="1"/>
          </p:nvPr>
        </p:nvSpPr>
        <p:spPr>
          <a:xfrm>
            <a:off x="506413" y="771885"/>
            <a:ext cx="10161587" cy="1055995"/>
          </a:xfrm>
        </p:spPr>
        <p:txBody>
          <a:bodyPr>
            <a:noAutofit/>
          </a:bodyPr>
          <a:lstStyle>
            <a:lvl1pPr>
              <a:lnSpc>
                <a:spcPct val="90000"/>
              </a:lnSpc>
              <a:defRPr sz="3800">
                <a:solidFill>
                  <a:schemeClr val="tx1"/>
                </a:solidFill>
              </a:defRPr>
            </a:lvl1pPr>
          </a:lstStyle>
          <a:p>
            <a:r>
              <a:rPr lang="en-NL" dirty="0"/>
              <a:t>[Title]</a:t>
            </a:r>
          </a:p>
        </p:txBody>
      </p:sp>
      <p:sp>
        <p:nvSpPr>
          <p:cNvPr id="3" name="Footer Placeholder 2">
            <a:extLst>
              <a:ext uri="{FF2B5EF4-FFF2-40B4-BE49-F238E27FC236}">
                <a16:creationId xmlns:a16="http://schemas.microsoft.com/office/drawing/2014/main" id="{C1E45565-1E9C-EC0E-263F-2EE4248167CE}"/>
              </a:ext>
            </a:extLst>
          </p:cNvPr>
          <p:cNvSpPr>
            <a:spLocks noGrp="1"/>
          </p:cNvSpPr>
          <p:nvPr>
            <p:ph type="ftr" sz="quarter" idx="10"/>
          </p:nvPr>
        </p:nvSpPr>
        <p:spPr/>
        <p:txBody>
          <a:bodyPr/>
          <a:lstStyle>
            <a:lvl1pPr>
              <a:defRPr>
                <a:solidFill>
                  <a:schemeClr val="tx1"/>
                </a:solidFill>
              </a:defRPr>
            </a:lvl1pPr>
          </a:lstStyle>
          <a:p>
            <a:r>
              <a:rPr lang="en-GB"/>
              <a:t>[Add footer text via: Insert → Header &amp; Footer]</a:t>
            </a:r>
          </a:p>
        </p:txBody>
      </p:sp>
      <p:sp>
        <p:nvSpPr>
          <p:cNvPr id="4" name="Date Placeholder 3">
            <a:extLst>
              <a:ext uri="{FF2B5EF4-FFF2-40B4-BE49-F238E27FC236}">
                <a16:creationId xmlns:a16="http://schemas.microsoft.com/office/drawing/2014/main" id="{2CCA014F-0269-AAD5-41BE-35C9189BECD1}"/>
              </a:ext>
            </a:extLst>
          </p:cNvPr>
          <p:cNvSpPr>
            <a:spLocks noGrp="1"/>
          </p:cNvSpPr>
          <p:nvPr>
            <p:ph type="dt" sz="half" idx="11"/>
          </p:nvPr>
        </p:nvSpPr>
        <p:spPr/>
        <p:txBody>
          <a:bodyPr/>
          <a:lstStyle>
            <a:lvl1pPr>
              <a:defRPr>
                <a:solidFill>
                  <a:schemeClr val="tx1"/>
                </a:solidFill>
              </a:defRPr>
            </a:lvl1pPr>
          </a:lstStyle>
          <a:p>
            <a:pPr algn="r"/>
            <a:endParaRPr lang="en-US">
              <a:solidFill>
                <a:schemeClr val="tx1"/>
              </a:solidFill>
            </a:endParaRPr>
          </a:p>
        </p:txBody>
      </p:sp>
      <p:sp>
        <p:nvSpPr>
          <p:cNvPr id="5" name="Slide Number Placeholder 4">
            <a:extLst>
              <a:ext uri="{FF2B5EF4-FFF2-40B4-BE49-F238E27FC236}">
                <a16:creationId xmlns:a16="http://schemas.microsoft.com/office/drawing/2014/main" id="{EF85A040-B99A-0F1E-6BCC-5EF50656A910}"/>
              </a:ext>
            </a:extLst>
          </p:cNvPr>
          <p:cNvSpPr>
            <a:spLocks noGrp="1"/>
          </p:cNvSpPr>
          <p:nvPr>
            <p:ph type="sldNum" sz="quarter" idx="12"/>
          </p:nvPr>
        </p:nvSpPr>
        <p:spPr/>
        <p:txBody>
          <a:bodyPr/>
          <a:lstStyle>
            <a:lvl1pPr>
              <a:defRPr>
                <a:solidFill>
                  <a:schemeClr val="tx1"/>
                </a:solidFill>
              </a:defRPr>
            </a:lvl1pPr>
          </a:lstStyle>
          <a:p>
            <a:fld id="{B6F15528-21DE-4FAA-801E-634DDDAF4B2B}" type="slidenum">
              <a:rPr lang="en-NL" smtClean="0"/>
              <a:pPr/>
              <a:t>‹#›</a:t>
            </a:fld>
            <a:endParaRPr lang="en-NL"/>
          </a:p>
        </p:txBody>
      </p:sp>
      <p:pic>
        <p:nvPicPr>
          <p:cNvPr id="8" name="Graphic 7">
            <a:extLst>
              <a:ext uri="{FF2B5EF4-FFF2-40B4-BE49-F238E27FC236}">
                <a16:creationId xmlns:a16="http://schemas.microsoft.com/office/drawing/2014/main" id="{342BC351-8B96-CF71-EDBE-05F1A8B32A24}"/>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06413" y="6086115"/>
            <a:ext cx="2540000" cy="381000"/>
          </a:xfrm>
          <a:prstGeom prst="rect">
            <a:avLst/>
          </a:prstGeom>
        </p:spPr>
      </p:pic>
      <p:sp>
        <p:nvSpPr>
          <p:cNvPr id="6" name="Text Placeholder 9">
            <a:extLst>
              <a:ext uri="{FF2B5EF4-FFF2-40B4-BE49-F238E27FC236}">
                <a16:creationId xmlns:a16="http://schemas.microsoft.com/office/drawing/2014/main" id="{CCCB8CBA-6D04-C96D-5F90-DC80679B0748}"/>
              </a:ext>
            </a:extLst>
          </p:cNvPr>
          <p:cNvSpPr>
            <a:spLocks noGrp="1"/>
          </p:cNvSpPr>
          <p:nvPr>
            <p:ph type="body" sz="quarter" idx="14"/>
          </p:nvPr>
        </p:nvSpPr>
        <p:spPr>
          <a:xfrm>
            <a:off x="506413" y="2333625"/>
            <a:ext cx="10161587" cy="3003550"/>
          </a:xfrm>
        </p:spPr>
        <p:txBody>
          <a:bodyPr/>
          <a:lstStyle>
            <a:lvl1pPr marL="0" indent="-270000">
              <a:defRPr>
                <a:solidFill>
                  <a:schemeClr val="tx1"/>
                </a:solidFill>
              </a:defRPr>
            </a:lvl1pPr>
            <a:lvl2pPr marL="540000" indent="-270000">
              <a:buFont typeface="System Font Regular"/>
              <a:buChar char="-"/>
              <a:defRPr sz="1800">
                <a:solidFill>
                  <a:schemeClr val="tx1"/>
                </a:solidFill>
              </a:defRPr>
            </a:lvl2pPr>
            <a:lvl3pPr marL="810000" indent="-270000">
              <a:buFont typeface="System Font Regular"/>
              <a:buChar char="-"/>
              <a:defRPr sz="1600">
                <a:solidFill>
                  <a:schemeClr val="tx1"/>
                </a:solidFill>
              </a:defRPr>
            </a:lvl3pPr>
            <a:lvl4pPr marL="1080000" indent="-270000">
              <a:buFont typeface="System Font Regular"/>
              <a:buChar char="-"/>
              <a:defRPr sz="1400">
                <a:solidFill>
                  <a:schemeClr val="tx1"/>
                </a:solidFill>
              </a:defRPr>
            </a:lvl4pPr>
            <a:lvl5pPr marL="1350000" indent="-270000">
              <a:buFont typeface="System Font Regular"/>
              <a:buChar char="-"/>
              <a:defRPr sz="12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1135218411"/>
      </p:ext>
    </p:extLst>
  </p:cSld>
  <p:clrMapOvr>
    <a:overrideClrMapping bg1="dk1" tx1="lt1" bg2="dk2" tx2="lt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xt page-2col_W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506413" y="771885"/>
            <a:ext cx="10669587" cy="1055995"/>
          </a:xfrm>
        </p:spPr>
        <p:txBody>
          <a:bodyPr>
            <a:noAutofit/>
          </a:bodyPr>
          <a:lstStyle>
            <a:lvl1pPr>
              <a:lnSpc>
                <a:spcPct val="90000"/>
              </a:lnSpc>
              <a:defRPr sz="3800">
                <a:solidFill>
                  <a:schemeClr val="tx1"/>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p>
            <a:r>
              <a:rPr lang="en-GB" sz="1200"/>
              <a:t>[Add footer text via: Insert → Header &amp; Footer]</a:t>
            </a:r>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p>
            <a:pPr algn="r"/>
            <a:endParaRPr lang="en-US"/>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p>
            <a:fld id="{B6F15528-21DE-4FAA-801E-634DDDAF4B2B}" type="slidenum">
              <a:rPr lang="en-NL" smtClean="0"/>
              <a:pPr/>
              <a:t>‹#›</a:t>
            </a:fld>
            <a:endParaRPr lang="en-NL"/>
          </a:p>
        </p:txBody>
      </p:sp>
      <p:sp>
        <p:nvSpPr>
          <p:cNvPr id="10" name="Text Placeholder 9">
            <a:extLst>
              <a:ext uri="{FF2B5EF4-FFF2-40B4-BE49-F238E27FC236}">
                <a16:creationId xmlns:a16="http://schemas.microsoft.com/office/drawing/2014/main" id="{F542F0EE-7D2C-22EC-DD6A-94F7CC3B0543}"/>
              </a:ext>
            </a:extLst>
          </p:cNvPr>
          <p:cNvSpPr>
            <a:spLocks noGrp="1"/>
          </p:cNvSpPr>
          <p:nvPr>
            <p:ph type="body" sz="quarter" idx="14"/>
          </p:nvPr>
        </p:nvSpPr>
        <p:spPr>
          <a:xfrm>
            <a:off x="506414" y="2333625"/>
            <a:ext cx="5080000" cy="3003550"/>
          </a:xfrm>
        </p:spPr>
        <p:txBody>
          <a:bodyPr/>
          <a:lstStyle>
            <a:lvl1pPr marL="0" indent="-270000">
              <a:defRPr>
                <a:solidFill>
                  <a:schemeClr val="tx1"/>
                </a:solidFill>
              </a:defRPr>
            </a:lvl1pPr>
            <a:lvl2pPr marL="540000" indent="-270000">
              <a:buFont typeface="System Font Regular"/>
              <a:buChar char="-"/>
              <a:defRPr sz="1800">
                <a:solidFill>
                  <a:schemeClr val="tx1"/>
                </a:solidFill>
              </a:defRPr>
            </a:lvl2pPr>
            <a:lvl3pPr marL="810000" indent="-270000">
              <a:buFont typeface="System Font Regular"/>
              <a:buChar char="-"/>
              <a:defRPr sz="1600">
                <a:solidFill>
                  <a:schemeClr val="tx1"/>
                </a:solidFill>
              </a:defRPr>
            </a:lvl3pPr>
            <a:lvl4pPr marL="1080000" indent="-270000">
              <a:buFont typeface="System Font Regular"/>
              <a:buChar char="-"/>
              <a:defRPr sz="1400">
                <a:solidFill>
                  <a:schemeClr val="tx1"/>
                </a:solidFill>
              </a:defRPr>
            </a:lvl4pPr>
            <a:lvl5pPr marL="1350000" indent="-270000">
              <a:buFont typeface="System Font Regular"/>
              <a:buChar char="-"/>
              <a:defRPr sz="12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6" name="Text Placeholder 9">
            <a:extLst>
              <a:ext uri="{FF2B5EF4-FFF2-40B4-BE49-F238E27FC236}">
                <a16:creationId xmlns:a16="http://schemas.microsoft.com/office/drawing/2014/main" id="{E40ABC3F-C6B4-594A-E908-BCBED7A96A95}"/>
              </a:ext>
            </a:extLst>
          </p:cNvPr>
          <p:cNvSpPr>
            <a:spLocks noGrp="1"/>
          </p:cNvSpPr>
          <p:nvPr>
            <p:ph type="body" sz="quarter" idx="15"/>
          </p:nvPr>
        </p:nvSpPr>
        <p:spPr>
          <a:xfrm>
            <a:off x="6096793" y="2338941"/>
            <a:ext cx="5080000" cy="3003550"/>
          </a:xfrm>
        </p:spPr>
        <p:txBody>
          <a:bodyPr/>
          <a:lstStyle>
            <a:lvl1pPr marL="0" indent="-270000">
              <a:defRPr>
                <a:solidFill>
                  <a:schemeClr val="tx1"/>
                </a:solidFill>
              </a:defRPr>
            </a:lvl1pPr>
            <a:lvl2pPr marL="540000" indent="-270000">
              <a:buFont typeface="System Font Regular"/>
              <a:buChar char="-"/>
              <a:defRPr sz="1800">
                <a:solidFill>
                  <a:schemeClr val="tx1"/>
                </a:solidFill>
              </a:defRPr>
            </a:lvl2pPr>
            <a:lvl3pPr marL="810000" indent="-270000">
              <a:buFont typeface="System Font Regular"/>
              <a:buChar char="-"/>
              <a:defRPr sz="1600">
                <a:solidFill>
                  <a:schemeClr val="tx1"/>
                </a:solidFill>
              </a:defRPr>
            </a:lvl3pPr>
            <a:lvl4pPr marL="1080000" indent="-270000">
              <a:buFont typeface="System Font Regular"/>
              <a:buChar char="-"/>
              <a:defRPr sz="1400">
                <a:solidFill>
                  <a:schemeClr val="tx1"/>
                </a:solidFill>
              </a:defRPr>
            </a:lvl4pPr>
            <a:lvl5pPr marL="1350000" indent="-270000">
              <a:buFont typeface="System Font Regular"/>
              <a:buChar char="-"/>
              <a:defRPr sz="12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2288346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_1_Nachtgroen">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ADFC02-B531-DD56-F496-10872B596C78}"/>
              </a:ext>
            </a:extLst>
          </p:cNvPr>
          <p:cNvSpPr>
            <a:spLocks noGrp="1"/>
          </p:cNvSpPr>
          <p:nvPr>
            <p:ph type="title" hasCustomPrompt="1"/>
          </p:nvPr>
        </p:nvSpPr>
        <p:spPr>
          <a:xfrm>
            <a:off x="506413" y="505606"/>
            <a:ext cx="10161587" cy="2694794"/>
          </a:xfrm>
          <a:prstGeom prst="rect">
            <a:avLst/>
          </a:prstGeom>
        </p:spPr>
        <p:txBody>
          <a:bodyPr/>
          <a:lstStyle>
            <a:lvl1pPr>
              <a:lnSpc>
                <a:spcPct val="80000"/>
              </a:lnSpc>
              <a:defRPr sz="8000">
                <a:solidFill>
                  <a:schemeClr val="accent2"/>
                </a:solidFill>
              </a:defRPr>
            </a:lvl1pPr>
          </a:lstStyle>
          <a:p>
            <a:r>
              <a:rPr lang="en-NL" dirty="0"/>
              <a:t>[Cover title]</a:t>
            </a:r>
          </a:p>
        </p:txBody>
      </p:sp>
      <p:sp>
        <p:nvSpPr>
          <p:cNvPr id="11" name="Text Placeholder 10">
            <a:extLst>
              <a:ext uri="{FF2B5EF4-FFF2-40B4-BE49-F238E27FC236}">
                <a16:creationId xmlns:a16="http://schemas.microsoft.com/office/drawing/2014/main" id="{12E230F8-A8CD-709B-9C40-73DCA007C26E}"/>
              </a:ext>
            </a:extLst>
          </p:cNvPr>
          <p:cNvSpPr>
            <a:spLocks noGrp="1"/>
          </p:cNvSpPr>
          <p:nvPr>
            <p:ph type="body" sz="quarter" idx="14" hasCustomPrompt="1"/>
          </p:nvPr>
        </p:nvSpPr>
        <p:spPr>
          <a:xfrm>
            <a:off x="4062413" y="6073002"/>
            <a:ext cx="3557587" cy="276999"/>
          </a:xfrm>
          <a:prstGeom prst="rect">
            <a:avLst/>
          </a:prstGeom>
        </p:spPr>
        <p:txBody>
          <a:bodyPr wrap="square" lIns="0" tIns="0" rIns="0" bIns="0" anchor="b">
            <a:spAutoFit/>
          </a:bodyPr>
          <a:lstStyle>
            <a:lvl1pPr indent="-270000">
              <a:buFont typeface="Arial" panose="020B0604020202020204" pitchFamily="34" charset="0"/>
              <a:buNone/>
              <a:defRPr sz="1800">
                <a:solidFill>
                  <a:schemeClr val="accent2"/>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dirty="0"/>
              <a:t>[Optional text]</a:t>
            </a:r>
            <a:endParaRPr lang="en-NL" dirty="0"/>
          </a:p>
        </p:txBody>
      </p:sp>
      <p:sp>
        <p:nvSpPr>
          <p:cNvPr id="3" name="Text Placeholder 4">
            <a:extLst>
              <a:ext uri="{FF2B5EF4-FFF2-40B4-BE49-F238E27FC236}">
                <a16:creationId xmlns:a16="http://schemas.microsoft.com/office/drawing/2014/main" id="{87D3971A-C000-8029-1D6C-D2CE79630E6A}"/>
              </a:ext>
            </a:extLst>
          </p:cNvPr>
          <p:cNvSpPr>
            <a:spLocks noGrp="1"/>
          </p:cNvSpPr>
          <p:nvPr>
            <p:ph type="body" sz="quarter" idx="16" hasCustomPrompt="1"/>
          </p:nvPr>
        </p:nvSpPr>
        <p:spPr>
          <a:xfrm>
            <a:off x="506412" y="3715774"/>
            <a:ext cx="10161587" cy="1066800"/>
          </a:xfrm>
          <a:prstGeom prst="rect">
            <a:avLst/>
          </a:prstGeom>
        </p:spPr>
        <p:txBody>
          <a:bodyPr lIns="0" tIns="0" rIns="0" bIns="0"/>
          <a:lstStyle>
            <a:lvl1pPr>
              <a:buFont typeface="Arial" panose="020B0604020202020204" pitchFamily="34" charset="0"/>
              <a:buNone/>
              <a:defRPr sz="2800">
                <a:solidFill>
                  <a:schemeClr val="accent2"/>
                </a:solidFill>
              </a:defRPr>
            </a:lvl1pPr>
          </a:lstStyle>
          <a:p>
            <a:pPr lvl="0"/>
            <a:r>
              <a:rPr lang="en-GB" dirty="0"/>
              <a:t>[Subtitle, date or author]</a:t>
            </a:r>
            <a:endParaRPr lang="en-NL" dirty="0"/>
          </a:p>
        </p:txBody>
      </p:sp>
      <p:pic>
        <p:nvPicPr>
          <p:cNvPr id="6" name="Graphic 5">
            <a:extLst>
              <a:ext uri="{FF2B5EF4-FFF2-40B4-BE49-F238E27FC236}">
                <a16:creationId xmlns:a16="http://schemas.microsoft.com/office/drawing/2014/main" id="{6CC7737E-0B2C-FF27-3F5D-726664D81F8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06413" y="6086115"/>
            <a:ext cx="2540000" cy="381000"/>
          </a:xfrm>
          <a:prstGeom prst="rect">
            <a:avLst/>
          </a:prstGeom>
        </p:spPr>
      </p:pic>
    </p:spTree>
    <p:extLst>
      <p:ext uri="{BB962C8B-B14F-4D97-AF65-F5344CB8AC3E}">
        <p14:creationId xmlns:p14="http://schemas.microsoft.com/office/powerpoint/2010/main" val="350262611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page-2col_Zachtblauw">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506413" y="771885"/>
            <a:ext cx="10669587" cy="1055995"/>
          </a:xfrm>
        </p:spPr>
        <p:txBody>
          <a:bodyPr>
            <a:noAutofit/>
          </a:bodyPr>
          <a:lstStyle>
            <a:lvl1pPr>
              <a:lnSpc>
                <a:spcPct val="90000"/>
              </a:lnSpc>
              <a:defRPr sz="3800">
                <a:solidFill>
                  <a:schemeClr val="tx1"/>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p>
            <a:r>
              <a:rPr lang="en-GB" sz="1200"/>
              <a:t>[Add footer text via: Insert → Header &amp; Footer]</a:t>
            </a:r>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p>
            <a:pPr algn="r"/>
            <a:endParaRPr lang="en-US"/>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p>
            <a:fld id="{B6F15528-21DE-4FAA-801E-634DDDAF4B2B}" type="slidenum">
              <a:rPr lang="en-NL" smtClean="0"/>
              <a:pPr/>
              <a:t>‹#›</a:t>
            </a:fld>
            <a:endParaRPr lang="en-NL"/>
          </a:p>
        </p:txBody>
      </p:sp>
      <p:sp>
        <p:nvSpPr>
          <p:cNvPr id="10" name="Text Placeholder 9">
            <a:extLst>
              <a:ext uri="{FF2B5EF4-FFF2-40B4-BE49-F238E27FC236}">
                <a16:creationId xmlns:a16="http://schemas.microsoft.com/office/drawing/2014/main" id="{F542F0EE-7D2C-22EC-DD6A-94F7CC3B0543}"/>
              </a:ext>
            </a:extLst>
          </p:cNvPr>
          <p:cNvSpPr>
            <a:spLocks noGrp="1"/>
          </p:cNvSpPr>
          <p:nvPr>
            <p:ph type="body" sz="quarter" idx="14"/>
          </p:nvPr>
        </p:nvSpPr>
        <p:spPr>
          <a:xfrm>
            <a:off x="506414" y="2333625"/>
            <a:ext cx="5080000" cy="3003550"/>
          </a:xfrm>
        </p:spPr>
        <p:txBody>
          <a:bodyPr/>
          <a:lstStyle>
            <a:lvl1pPr marL="0" indent="-270000">
              <a:defRPr>
                <a:solidFill>
                  <a:schemeClr val="tx1"/>
                </a:solidFill>
              </a:defRPr>
            </a:lvl1pPr>
            <a:lvl2pPr marL="540000" indent="-270000">
              <a:buFont typeface="System Font Regular"/>
              <a:buChar char="-"/>
              <a:defRPr sz="1800">
                <a:solidFill>
                  <a:schemeClr val="tx1"/>
                </a:solidFill>
              </a:defRPr>
            </a:lvl2pPr>
            <a:lvl3pPr marL="810000" indent="-270000">
              <a:buFont typeface="System Font Regular"/>
              <a:buChar char="-"/>
              <a:defRPr sz="1600">
                <a:solidFill>
                  <a:schemeClr val="tx1"/>
                </a:solidFill>
              </a:defRPr>
            </a:lvl3pPr>
            <a:lvl4pPr marL="1080000" indent="-270000">
              <a:buFont typeface="System Font Regular"/>
              <a:buChar char="-"/>
              <a:defRPr sz="1400">
                <a:solidFill>
                  <a:schemeClr val="tx1"/>
                </a:solidFill>
              </a:defRPr>
            </a:lvl4pPr>
            <a:lvl5pPr marL="1350000" indent="-270000">
              <a:buFont typeface="System Font Regular"/>
              <a:buChar char="-"/>
              <a:defRPr sz="12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6" name="Text Placeholder 9">
            <a:extLst>
              <a:ext uri="{FF2B5EF4-FFF2-40B4-BE49-F238E27FC236}">
                <a16:creationId xmlns:a16="http://schemas.microsoft.com/office/drawing/2014/main" id="{E40ABC3F-C6B4-594A-E908-BCBED7A96A95}"/>
              </a:ext>
            </a:extLst>
          </p:cNvPr>
          <p:cNvSpPr>
            <a:spLocks noGrp="1"/>
          </p:cNvSpPr>
          <p:nvPr>
            <p:ph type="body" sz="quarter" idx="15"/>
          </p:nvPr>
        </p:nvSpPr>
        <p:spPr>
          <a:xfrm>
            <a:off x="6096793" y="2338941"/>
            <a:ext cx="5080000" cy="3003550"/>
          </a:xfrm>
        </p:spPr>
        <p:txBody>
          <a:bodyPr/>
          <a:lstStyle>
            <a:lvl1pPr marL="0" indent="-270000">
              <a:defRPr>
                <a:solidFill>
                  <a:schemeClr val="tx1"/>
                </a:solidFill>
              </a:defRPr>
            </a:lvl1pPr>
            <a:lvl2pPr marL="540000" indent="-270000">
              <a:buFont typeface="System Font Regular"/>
              <a:buChar char="-"/>
              <a:defRPr sz="1800">
                <a:solidFill>
                  <a:schemeClr val="tx1"/>
                </a:solidFill>
              </a:defRPr>
            </a:lvl2pPr>
            <a:lvl3pPr marL="810000" indent="-270000">
              <a:buFont typeface="System Font Regular"/>
              <a:buChar char="-"/>
              <a:defRPr sz="1600">
                <a:solidFill>
                  <a:schemeClr val="tx1"/>
                </a:solidFill>
              </a:defRPr>
            </a:lvl3pPr>
            <a:lvl4pPr marL="1080000" indent="-270000">
              <a:buFont typeface="System Font Regular"/>
              <a:buChar char="-"/>
              <a:defRPr sz="1400">
                <a:solidFill>
                  <a:schemeClr val="tx1"/>
                </a:solidFill>
              </a:defRPr>
            </a:lvl4pPr>
            <a:lvl5pPr marL="1350000" indent="-270000">
              <a:buFont typeface="System Font Regular"/>
              <a:buChar char="-"/>
              <a:defRPr sz="12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15929611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ext page-2col_Zachtroze">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506413" y="771885"/>
            <a:ext cx="10669587" cy="1055995"/>
          </a:xfrm>
        </p:spPr>
        <p:txBody>
          <a:bodyPr>
            <a:noAutofit/>
          </a:bodyPr>
          <a:lstStyle>
            <a:lvl1pPr>
              <a:lnSpc>
                <a:spcPct val="90000"/>
              </a:lnSpc>
              <a:defRPr sz="3800">
                <a:solidFill>
                  <a:schemeClr val="accent3"/>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lvl1pPr>
              <a:defRPr>
                <a:solidFill>
                  <a:schemeClr val="accent3"/>
                </a:solidFill>
              </a:defRPr>
            </a:lvl1pPr>
          </a:lstStyle>
          <a:p>
            <a:r>
              <a:rPr lang="en-GB"/>
              <a:t>[Add footer text via: Insert → Header &amp; Footer]</a:t>
            </a:r>
            <a:endParaRPr lang="en-GB">
              <a:solidFill>
                <a:schemeClr val="accent3"/>
              </a:solidFill>
            </a:endParaRPr>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lvl1pPr>
              <a:defRPr>
                <a:solidFill>
                  <a:schemeClr val="accent3"/>
                </a:solidFill>
              </a:defRPr>
            </a:lvl1pPr>
          </a:lstStyle>
          <a:p>
            <a:pPr algn="r"/>
            <a:endParaRPr lang="en-US">
              <a:solidFill>
                <a:schemeClr val="accent3"/>
              </a:solidFill>
            </a:endParaRPr>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lvl1pPr>
              <a:defRPr>
                <a:solidFill>
                  <a:schemeClr val="accent3"/>
                </a:solidFill>
              </a:defRPr>
            </a:lvl1pPr>
          </a:lstStyle>
          <a:p>
            <a:fld id="{B6F15528-21DE-4FAA-801E-634DDDAF4B2B}" type="slidenum">
              <a:rPr lang="en-NL" smtClean="0"/>
              <a:pPr/>
              <a:t>‹#›</a:t>
            </a:fld>
            <a:endParaRPr lang="en-NL"/>
          </a:p>
        </p:txBody>
      </p:sp>
      <p:sp>
        <p:nvSpPr>
          <p:cNvPr id="10" name="Text Placeholder 9">
            <a:extLst>
              <a:ext uri="{FF2B5EF4-FFF2-40B4-BE49-F238E27FC236}">
                <a16:creationId xmlns:a16="http://schemas.microsoft.com/office/drawing/2014/main" id="{F542F0EE-7D2C-22EC-DD6A-94F7CC3B0543}"/>
              </a:ext>
            </a:extLst>
          </p:cNvPr>
          <p:cNvSpPr>
            <a:spLocks noGrp="1"/>
          </p:cNvSpPr>
          <p:nvPr>
            <p:ph type="body" sz="quarter" idx="14"/>
          </p:nvPr>
        </p:nvSpPr>
        <p:spPr>
          <a:xfrm>
            <a:off x="506414" y="2333625"/>
            <a:ext cx="5080000" cy="3003550"/>
          </a:xfrm>
        </p:spPr>
        <p:txBody>
          <a:bodyPr/>
          <a:lstStyle>
            <a:lvl1pPr marL="0" indent="-270000">
              <a:defRPr>
                <a:solidFill>
                  <a:schemeClr val="accent3"/>
                </a:solidFill>
              </a:defRPr>
            </a:lvl1pPr>
            <a:lvl2pPr marL="540000" indent="-270000">
              <a:buFont typeface="System Font Regular"/>
              <a:buChar char="-"/>
              <a:defRPr sz="1800">
                <a:solidFill>
                  <a:schemeClr val="accent3"/>
                </a:solidFill>
              </a:defRPr>
            </a:lvl2pPr>
            <a:lvl3pPr marL="810000" indent="-270000">
              <a:buFont typeface="System Font Regular"/>
              <a:buChar char="-"/>
              <a:defRPr sz="1600">
                <a:solidFill>
                  <a:schemeClr val="accent3"/>
                </a:solidFill>
              </a:defRPr>
            </a:lvl3pPr>
            <a:lvl4pPr marL="1080000" indent="-270000">
              <a:buFont typeface="System Font Regular"/>
              <a:buChar char="-"/>
              <a:defRPr sz="1400">
                <a:solidFill>
                  <a:schemeClr val="accent3"/>
                </a:solidFill>
              </a:defRPr>
            </a:lvl4pPr>
            <a:lvl5pPr marL="1350000" indent="-270000">
              <a:buFont typeface="System Font Regular"/>
              <a:buChar char="-"/>
              <a:defRPr sz="1200">
                <a:solidFill>
                  <a:schemeClr val="accent3"/>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6" name="Text Placeholder 9">
            <a:extLst>
              <a:ext uri="{FF2B5EF4-FFF2-40B4-BE49-F238E27FC236}">
                <a16:creationId xmlns:a16="http://schemas.microsoft.com/office/drawing/2014/main" id="{E40ABC3F-C6B4-594A-E908-BCBED7A96A95}"/>
              </a:ext>
            </a:extLst>
          </p:cNvPr>
          <p:cNvSpPr>
            <a:spLocks noGrp="1"/>
          </p:cNvSpPr>
          <p:nvPr>
            <p:ph type="body" sz="quarter" idx="15"/>
          </p:nvPr>
        </p:nvSpPr>
        <p:spPr>
          <a:xfrm>
            <a:off x="6096793" y="2338941"/>
            <a:ext cx="5080000" cy="3003550"/>
          </a:xfrm>
        </p:spPr>
        <p:txBody>
          <a:bodyPr/>
          <a:lstStyle>
            <a:lvl1pPr marL="0" indent="-270000">
              <a:defRPr>
                <a:solidFill>
                  <a:schemeClr val="accent3"/>
                </a:solidFill>
              </a:defRPr>
            </a:lvl1pPr>
            <a:lvl2pPr marL="540000" indent="-270000">
              <a:buFont typeface="System Font Regular"/>
              <a:buChar char="-"/>
              <a:defRPr sz="1800">
                <a:solidFill>
                  <a:schemeClr val="accent3"/>
                </a:solidFill>
              </a:defRPr>
            </a:lvl2pPr>
            <a:lvl3pPr marL="810000" indent="-270000">
              <a:buFont typeface="System Font Regular"/>
              <a:buChar char="-"/>
              <a:defRPr sz="1600">
                <a:solidFill>
                  <a:schemeClr val="accent3"/>
                </a:solidFill>
              </a:defRPr>
            </a:lvl3pPr>
            <a:lvl4pPr marL="1080000" indent="-270000">
              <a:buFont typeface="System Font Regular"/>
              <a:buChar char="-"/>
              <a:defRPr sz="1400">
                <a:solidFill>
                  <a:schemeClr val="accent3"/>
                </a:solidFill>
              </a:defRPr>
            </a:lvl4pPr>
            <a:lvl5pPr marL="1350000" indent="-270000">
              <a:buFont typeface="System Font Regular"/>
              <a:buChar char="-"/>
              <a:defRPr sz="1200">
                <a:solidFill>
                  <a:schemeClr val="accent3"/>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pic>
        <p:nvPicPr>
          <p:cNvPr id="7" name="Graphic 6">
            <a:extLst>
              <a:ext uri="{FF2B5EF4-FFF2-40B4-BE49-F238E27FC236}">
                <a16:creationId xmlns:a16="http://schemas.microsoft.com/office/drawing/2014/main" id="{9F2D7837-FCDC-3A62-2812-7D24E713F7C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06413" y="6086115"/>
            <a:ext cx="2540000" cy="381000"/>
          </a:xfrm>
          <a:prstGeom prst="rect">
            <a:avLst/>
          </a:prstGeom>
        </p:spPr>
      </p:pic>
    </p:spTree>
    <p:extLst>
      <p:ext uri="{BB962C8B-B14F-4D97-AF65-F5344CB8AC3E}">
        <p14:creationId xmlns:p14="http://schemas.microsoft.com/office/powerpoint/2010/main" val="327829544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Text page-2col_Zachtblauw">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506413" y="771885"/>
            <a:ext cx="10669587" cy="1055995"/>
          </a:xfrm>
        </p:spPr>
        <p:txBody>
          <a:bodyPr>
            <a:noAutofit/>
          </a:bodyPr>
          <a:lstStyle>
            <a:lvl1pPr>
              <a:lnSpc>
                <a:spcPct val="90000"/>
              </a:lnSpc>
              <a:defRPr sz="3800">
                <a:solidFill>
                  <a:schemeClr val="tx1"/>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p>
            <a:r>
              <a:rPr lang="en-GB" sz="1200"/>
              <a:t>[Add footer text via: Insert → Header &amp; Footer]</a:t>
            </a:r>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p>
            <a:pPr algn="r"/>
            <a:endParaRPr lang="en-US"/>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p>
            <a:fld id="{B6F15528-21DE-4FAA-801E-634DDDAF4B2B}" type="slidenum">
              <a:rPr lang="en-NL" smtClean="0"/>
              <a:pPr/>
              <a:t>‹#›</a:t>
            </a:fld>
            <a:endParaRPr lang="en-NL"/>
          </a:p>
        </p:txBody>
      </p:sp>
      <p:sp>
        <p:nvSpPr>
          <p:cNvPr id="10" name="Text Placeholder 9">
            <a:extLst>
              <a:ext uri="{FF2B5EF4-FFF2-40B4-BE49-F238E27FC236}">
                <a16:creationId xmlns:a16="http://schemas.microsoft.com/office/drawing/2014/main" id="{F542F0EE-7D2C-22EC-DD6A-94F7CC3B0543}"/>
              </a:ext>
            </a:extLst>
          </p:cNvPr>
          <p:cNvSpPr>
            <a:spLocks noGrp="1"/>
          </p:cNvSpPr>
          <p:nvPr>
            <p:ph type="body" sz="quarter" idx="14"/>
          </p:nvPr>
        </p:nvSpPr>
        <p:spPr>
          <a:xfrm>
            <a:off x="506414" y="2333625"/>
            <a:ext cx="5080000" cy="3003550"/>
          </a:xfrm>
        </p:spPr>
        <p:txBody>
          <a:bodyPr/>
          <a:lstStyle>
            <a:lvl1pPr marL="0" indent="-270000">
              <a:defRPr>
                <a:solidFill>
                  <a:schemeClr val="tx1"/>
                </a:solidFill>
              </a:defRPr>
            </a:lvl1pPr>
            <a:lvl2pPr marL="540000" indent="-270000">
              <a:buFont typeface="System Font Regular"/>
              <a:buChar char="-"/>
              <a:defRPr sz="1800">
                <a:solidFill>
                  <a:schemeClr val="tx1"/>
                </a:solidFill>
              </a:defRPr>
            </a:lvl2pPr>
            <a:lvl3pPr marL="810000" indent="-270000">
              <a:buFont typeface="System Font Regular"/>
              <a:buChar char="-"/>
              <a:defRPr sz="1600">
                <a:solidFill>
                  <a:schemeClr val="tx1"/>
                </a:solidFill>
              </a:defRPr>
            </a:lvl3pPr>
            <a:lvl4pPr marL="1080000" indent="-270000">
              <a:buFont typeface="System Font Regular"/>
              <a:buChar char="-"/>
              <a:defRPr sz="1400">
                <a:solidFill>
                  <a:schemeClr val="tx1"/>
                </a:solidFill>
              </a:defRPr>
            </a:lvl4pPr>
            <a:lvl5pPr marL="1350000" indent="-270000">
              <a:buFont typeface="System Font Regular"/>
              <a:buChar char="-"/>
              <a:defRPr sz="12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6" name="Text Placeholder 9">
            <a:extLst>
              <a:ext uri="{FF2B5EF4-FFF2-40B4-BE49-F238E27FC236}">
                <a16:creationId xmlns:a16="http://schemas.microsoft.com/office/drawing/2014/main" id="{E40ABC3F-C6B4-594A-E908-BCBED7A96A95}"/>
              </a:ext>
            </a:extLst>
          </p:cNvPr>
          <p:cNvSpPr>
            <a:spLocks noGrp="1"/>
          </p:cNvSpPr>
          <p:nvPr>
            <p:ph type="body" sz="quarter" idx="15"/>
          </p:nvPr>
        </p:nvSpPr>
        <p:spPr>
          <a:xfrm>
            <a:off x="6096793" y="2338941"/>
            <a:ext cx="5080000" cy="3003550"/>
          </a:xfrm>
        </p:spPr>
        <p:txBody>
          <a:bodyPr/>
          <a:lstStyle>
            <a:lvl1pPr marL="0" indent="-270000">
              <a:defRPr>
                <a:solidFill>
                  <a:schemeClr val="tx1"/>
                </a:solidFill>
              </a:defRPr>
            </a:lvl1pPr>
            <a:lvl2pPr marL="540000" indent="-270000">
              <a:buFont typeface="System Font Regular"/>
              <a:buChar char="-"/>
              <a:defRPr sz="1800">
                <a:solidFill>
                  <a:schemeClr val="tx1"/>
                </a:solidFill>
              </a:defRPr>
            </a:lvl2pPr>
            <a:lvl3pPr marL="810000" indent="-270000">
              <a:buFont typeface="System Font Regular"/>
              <a:buChar char="-"/>
              <a:defRPr sz="1600">
                <a:solidFill>
                  <a:schemeClr val="tx1"/>
                </a:solidFill>
              </a:defRPr>
            </a:lvl3pPr>
            <a:lvl4pPr marL="1080000" indent="-270000">
              <a:buFont typeface="System Font Regular"/>
              <a:buChar char="-"/>
              <a:defRPr sz="1400">
                <a:solidFill>
                  <a:schemeClr val="tx1"/>
                </a:solidFill>
              </a:defRPr>
            </a:lvl4pPr>
            <a:lvl5pPr marL="1350000" indent="-270000">
              <a:buFont typeface="System Font Regular"/>
              <a:buChar char="-"/>
              <a:defRPr sz="12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78174664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xt page-2col_Staalblauw">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506413" y="771885"/>
            <a:ext cx="10669587" cy="1055995"/>
          </a:xfrm>
        </p:spPr>
        <p:txBody>
          <a:bodyPr>
            <a:noAutofit/>
          </a:bodyPr>
          <a:lstStyle>
            <a:lvl1pPr>
              <a:lnSpc>
                <a:spcPct val="90000"/>
              </a:lnSpc>
              <a:defRPr sz="3800">
                <a:solidFill>
                  <a:schemeClr val="tx1"/>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p>
            <a:r>
              <a:rPr lang="en-GB" sz="1200"/>
              <a:t>[Add footer text via: Insert → Header &amp; Footer]</a:t>
            </a:r>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p>
            <a:pPr algn="r"/>
            <a:endParaRPr lang="en-US"/>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p>
            <a:fld id="{B6F15528-21DE-4FAA-801E-634DDDAF4B2B}" type="slidenum">
              <a:rPr lang="en-NL" smtClean="0"/>
              <a:pPr/>
              <a:t>‹#›</a:t>
            </a:fld>
            <a:endParaRPr lang="en-NL"/>
          </a:p>
        </p:txBody>
      </p:sp>
      <p:sp>
        <p:nvSpPr>
          <p:cNvPr id="10" name="Text Placeholder 9">
            <a:extLst>
              <a:ext uri="{FF2B5EF4-FFF2-40B4-BE49-F238E27FC236}">
                <a16:creationId xmlns:a16="http://schemas.microsoft.com/office/drawing/2014/main" id="{F542F0EE-7D2C-22EC-DD6A-94F7CC3B0543}"/>
              </a:ext>
            </a:extLst>
          </p:cNvPr>
          <p:cNvSpPr>
            <a:spLocks noGrp="1"/>
          </p:cNvSpPr>
          <p:nvPr>
            <p:ph type="body" sz="quarter" idx="14"/>
          </p:nvPr>
        </p:nvSpPr>
        <p:spPr>
          <a:xfrm>
            <a:off x="506414" y="2333625"/>
            <a:ext cx="5080000" cy="3003550"/>
          </a:xfrm>
        </p:spPr>
        <p:txBody>
          <a:bodyPr/>
          <a:lstStyle>
            <a:lvl1pPr marL="0" indent="-270000">
              <a:defRPr>
                <a:solidFill>
                  <a:schemeClr val="tx1"/>
                </a:solidFill>
              </a:defRPr>
            </a:lvl1pPr>
            <a:lvl2pPr marL="540000" indent="-270000">
              <a:buFont typeface="System Font Regular"/>
              <a:buChar char="-"/>
              <a:defRPr sz="1800">
                <a:solidFill>
                  <a:schemeClr val="tx1"/>
                </a:solidFill>
              </a:defRPr>
            </a:lvl2pPr>
            <a:lvl3pPr marL="810000" indent="-270000">
              <a:buFont typeface="System Font Regular"/>
              <a:buChar char="-"/>
              <a:defRPr sz="1600">
                <a:solidFill>
                  <a:schemeClr val="tx1"/>
                </a:solidFill>
              </a:defRPr>
            </a:lvl3pPr>
            <a:lvl4pPr marL="1080000" indent="-270000">
              <a:buFont typeface="System Font Regular"/>
              <a:buChar char="-"/>
              <a:defRPr sz="1400">
                <a:solidFill>
                  <a:schemeClr val="tx1"/>
                </a:solidFill>
              </a:defRPr>
            </a:lvl4pPr>
            <a:lvl5pPr marL="1350000" indent="-270000">
              <a:buFont typeface="System Font Regular"/>
              <a:buChar char="-"/>
              <a:defRPr sz="12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6" name="Text Placeholder 9">
            <a:extLst>
              <a:ext uri="{FF2B5EF4-FFF2-40B4-BE49-F238E27FC236}">
                <a16:creationId xmlns:a16="http://schemas.microsoft.com/office/drawing/2014/main" id="{E40ABC3F-C6B4-594A-E908-BCBED7A96A95}"/>
              </a:ext>
            </a:extLst>
          </p:cNvPr>
          <p:cNvSpPr>
            <a:spLocks noGrp="1"/>
          </p:cNvSpPr>
          <p:nvPr>
            <p:ph type="body" sz="quarter" idx="15"/>
          </p:nvPr>
        </p:nvSpPr>
        <p:spPr>
          <a:xfrm>
            <a:off x="6096793" y="2338941"/>
            <a:ext cx="5080000" cy="3003550"/>
          </a:xfrm>
        </p:spPr>
        <p:txBody>
          <a:bodyPr/>
          <a:lstStyle>
            <a:lvl1pPr marL="0" indent="-270000">
              <a:defRPr>
                <a:solidFill>
                  <a:schemeClr val="tx1"/>
                </a:solidFill>
              </a:defRPr>
            </a:lvl1pPr>
            <a:lvl2pPr marL="540000" indent="-270000">
              <a:buFont typeface="System Font Regular"/>
              <a:buChar char="-"/>
              <a:defRPr sz="1800">
                <a:solidFill>
                  <a:schemeClr val="tx1"/>
                </a:solidFill>
              </a:defRPr>
            </a:lvl2pPr>
            <a:lvl3pPr marL="810000" indent="-270000">
              <a:buFont typeface="System Font Regular"/>
              <a:buChar char="-"/>
              <a:defRPr sz="1600">
                <a:solidFill>
                  <a:schemeClr val="tx1"/>
                </a:solidFill>
              </a:defRPr>
            </a:lvl3pPr>
            <a:lvl4pPr marL="1080000" indent="-270000">
              <a:buFont typeface="System Font Regular"/>
              <a:buChar char="-"/>
              <a:defRPr sz="1400">
                <a:solidFill>
                  <a:schemeClr val="tx1"/>
                </a:solidFill>
              </a:defRPr>
            </a:lvl4pPr>
            <a:lvl5pPr marL="1350000" indent="-270000">
              <a:buFont typeface="System Font Regular"/>
              <a:buChar char="-"/>
              <a:defRPr sz="12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743510802"/>
      </p:ext>
    </p:extLst>
  </p:cSld>
  <p:clrMapOvr>
    <a:overrideClrMapping bg1="dk1" tx1="lt1" bg2="dk2" tx2="lt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50/50_Zachtblauw">
    <p:bg>
      <p:bgPr>
        <a:solidFill>
          <a:schemeClr val="bg2"/>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313EE4C-E1FD-A90D-F094-9F9A25D2FD16}"/>
              </a:ext>
            </a:extLst>
          </p:cNvPr>
          <p:cNvSpPr/>
          <p:nvPr userDrawn="1"/>
        </p:nvSpPr>
        <p:spPr>
          <a:xfrm>
            <a:off x="6094413" y="0"/>
            <a:ext cx="6097587"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506413" y="771885"/>
            <a:ext cx="5079999" cy="1209315"/>
          </a:xfrm>
        </p:spPr>
        <p:txBody>
          <a:bodyPr/>
          <a:lstStyle>
            <a:lvl1pPr>
              <a:defRPr>
                <a:solidFill>
                  <a:schemeClr val="tx1"/>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p>
            <a:r>
              <a:rPr lang="en-GB" sz="1200"/>
              <a:t>[Add footer text via: Insert → Header &amp; Footer]</a:t>
            </a:r>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p>
            <a:pPr algn="r"/>
            <a:endParaRPr lang="en-US"/>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p>
            <a:fld id="{B6F15528-21DE-4FAA-801E-634DDDAF4B2B}" type="slidenum">
              <a:rPr lang="en-NL" smtClean="0"/>
              <a:pPr/>
              <a:t>‹#›</a:t>
            </a:fld>
            <a:endParaRPr lang="en-NL"/>
          </a:p>
        </p:txBody>
      </p:sp>
      <p:sp>
        <p:nvSpPr>
          <p:cNvPr id="11" name="Text Placeholder 10">
            <a:extLst>
              <a:ext uri="{FF2B5EF4-FFF2-40B4-BE49-F238E27FC236}">
                <a16:creationId xmlns:a16="http://schemas.microsoft.com/office/drawing/2014/main" id="{BA6CB02D-4627-A8E6-AE53-A2D0941CE316}"/>
              </a:ext>
            </a:extLst>
          </p:cNvPr>
          <p:cNvSpPr>
            <a:spLocks noGrp="1"/>
          </p:cNvSpPr>
          <p:nvPr>
            <p:ph type="body" sz="quarter" idx="14" hasCustomPrompt="1"/>
          </p:nvPr>
        </p:nvSpPr>
        <p:spPr>
          <a:xfrm>
            <a:off x="6604000" y="762000"/>
            <a:ext cx="5080000" cy="1219200"/>
          </a:xfrm>
        </p:spPr>
        <p:txBody>
          <a:bodyPr/>
          <a:lstStyle>
            <a:lvl1pPr indent="-270000">
              <a:buNone/>
              <a:defRPr sz="2800" b="1"/>
            </a:lvl1pPr>
          </a:lstStyle>
          <a:p>
            <a:pPr lvl="0"/>
            <a:r>
              <a:rPr lang="en-NL" dirty="0"/>
              <a:t>[Title]</a:t>
            </a:r>
          </a:p>
        </p:txBody>
      </p:sp>
      <p:sp>
        <p:nvSpPr>
          <p:cNvPr id="8" name="Text Placeholder 9">
            <a:extLst>
              <a:ext uri="{FF2B5EF4-FFF2-40B4-BE49-F238E27FC236}">
                <a16:creationId xmlns:a16="http://schemas.microsoft.com/office/drawing/2014/main" id="{299BABB9-7CFB-BD63-6D59-2EF7C7580483}"/>
              </a:ext>
            </a:extLst>
          </p:cNvPr>
          <p:cNvSpPr>
            <a:spLocks noGrp="1"/>
          </p:cNvSpPr>
          <p:nvPr>
            <p:ph type="body" sz="quarter" idx="16"/>
          </p:nvPr>
        </p:nvSpPr>
        <p:spPr>
          <a:xfrm>
            <a:off x="506413" y="2487613"/>
            <a:ext cx="5079999" cy="2851004"/>
          </a:xfrm>
        </p:spPr>
        <p:txBody>
          <a:bodyPr/>
          <a:lstStyle>
            <a:lvl1pPr marL="0" indent="-270000">
              <a:defRPr>
                <a:solidFill>
                  <a:schemeClr val="tx1"/>
                </a:solidFill>
              </a:defRPr>
            </a:lvl1pPr>
            <a:lvl2pPr marL="540000" indent="-270000">
              <a:buFont typeface="System Font Regular"/>
              <a:buChar char="-"/>
              <a:defRPr sz="1800">
                <a:solidFill>
                  <a:schemeClr val="tx1"/>
                </a:solidFill>
              </a:defRPr>
            </a:lvl2pPr>
            <a:lvl3pPr marL="810000" indent="-270000">
              <a:buFont typeface="System Font Regular"/>
              <a:buChar char="-"/>
              <a:defRPr sz="1600">
                <a:solidFill>
                  <a:schemeClr val="tx1"/>
                </a:solidFill>
              </a:defRPr>
            </a:lvl3pPr>
            <a:lvl4pPr marL="1080000" indent="-270000">
              <a:buFont typeface="System Font Regular"/>
              <a:buChar char="-"/>
              <a:defRPr sz="1400">
                <a:solidFill>
                  <a:schemeClr val="tx1"/>
                </a:solidFill>
              </a:defRPr>
            </a:lvl4pPr>
            <a:lvl5pPr marL="1350000" indent="-270000">
              <a:buFont typeface="System Font Regular"/>
              <a:buChar char="-"/>
              <a:defRPr sz="12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9" name="Text Placeholder 9">
            <a:extLst>
              <a:ext uri="{FF2B5EF4-FFF2-40B4-BE49-F238E27FC236}">
                <a16:creationId xmlns:a16="http://schemas.microsoft.com/office/drawing/2014/main" id="{34FACF00-B0FA-1F78-A31A-35ED9F65A9EE}"/>
              </a:ext>
            </a:extLst>
          </p:cNvPr>
          <p:cNvSpPr>
            <a:spLocks noGrp="1"/>
          </p:cNvSpPr>
          <p:nvPr>
            <p:ph type="body" sz="quarter" idx="17"/>
          </p:nvPr>
        </p:nvSpPr>
        <p:spPr>
          <a:xfrm>
            <a:off x="6604000" y="2480469"/>
            <a:ext cx="5080000" cy="2858148"/>
          </a:xfrm>
        </p:spPr>
        <p:txBody>
          <a:bodyPr/>
          <a:lstStyle>
            <a:lvl1pPr marL="0" indent="-270000">
              <a:defRPr>
                <a:solidFill>
                  <a:schemeClr val="tx1"/>
                </a:solidFill>
              </a:defRPr>
            </a:lvl1pPr>
            <a:lvl2pPr marL="540000" indent="-270000">
              <a:buFont typeface="System Font Regular"/>
              <a:buChar char="-"/>
              <a:defRPr sz="1800">
                <a:solidFill>
                  <a:schemeClr val="tx1"/>
                </a:solidFill>
              </a:defRPr>
            </a:lvl2pPr>
            <a:lvl3pPr marL="810000" indent="-270000">
              <a:buFont typeface="System Font Regular"/>
              <a:buChar char="-"/>
              <a:defRPr sz="1600">
                <a:solidFill>
                  <a:schemeClr val="tx1"/>
                </a:solidFill>
              </a:defRPr>
            </a:lvl3pPr>
            <a:lvl4pPr marL="1080000" indent="-270000">
              <a:buFont typeface="System Font Regular"/>
              <a:buChar char="-"/>
              <a:defRPr sz="1400">
                <a:solidFill>
                  <a:schemeClr val="tx1"/>
                </a:solidFill>
              </a:defRPr>
            </a:lvl4pPr>
            <a:lvl5pPr marL="1350000" indent="-270000">
              <a:buFont typeface="System Font Regular"/>
              <a:buChar char="-"/>
              <a:defRPr sz="12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175975478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50/50_Zachtroze">
    <p:bg>
      <p:bgPr>
        <a:solidFill>
          <a:schemeClr val="accent4"/>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313EE4C-E1FD-A90D-F094-9F9A25D2FD16}"/>
              </a:ext>
            </a:extLst>
          </p:cNvPr>
          <p:cNvSpPr/>
          <p:nvPr userDrawn="1"/>
        </p:nvSpPr>
        <p:spPr>
          <a:xfrm>
            <a:off x="6094413" y="0"/>
            <a:ext cx="6097587"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506413" y="771885"/>
            <a:ext cx="5079999" cy="1209315"/>
          </a:xfrm>
        </p:spPr>
        <p:txBody>
          <a:bodyPr/>
          <a:lstStyle>
            <a:lvl1pPr>
              <a:defRPr>
                <a:solidFill>
                  <a:schemeClr val="accent3"/>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lvl1pPr>
              <a:defRPr>
                <a:solidFill>
                  <a:schemeClr val="accent3"/>
                </a:solidFill>
              </a:defRPr>
            </a:lvl1pPr>
          </a:lstStyle>
          <a:p>
            <a:r>
              <a:rPr lang="en-GB">
                <a:solidFill>
                  <a:schemeClr val="accent3"/>
                </a:solidFill>
              </a:rPr>
              <a:t>[Add footer text via: Insert → Header &amp; Footer]</a:t>
            </a:r>
            <a:endParaRPr lang="en-NL">
              <a:solidFill>
                <a:schemeClr val="accent3"/>
              </a:solidFill>
            </a:endParaRPr>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p>
            <a:pPr algn="r"/>
            <a:endParaRPr lang="en-US"/>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p>
            <a:fld id="{B6F15528-21DE-4FAA-801E-634DDDAF4B2B}" type="slidenum">
              <a:rPr lang="en-NL" smtClean="0"/>
              <a:pPr/>
              <a:t>‹#›</a:t>
            </a:fld>
            <a:endParaRPr lang="en-NL"/>
          </a:p>
        </p:txBody>
      </p:sp>
      <p:sp>
        <p:nvSpPr>
          <p:cNvPr id="11" name="Text Placeholder 10">
            <a:extLst>
              <a:ext uri="{FF2B5EF4-FFF2-40B4-BE49-F238E27FC236}">
                <a16:creationId xmlns:a16="http://schemas.microsoft.com/office/drawing/2014/main" id="{BA6CB02D-4627-A8E6-AE53-A2D0941CE316}"/>
              </a:ext>
            </a:extLst>
          </p:cNvPr>
          <p:cNvSpPr>
            <a:spLocks noGrp="1"/>
          </p:cNvSpPr>
          <p:nvPr>
            <p:ph type="body" sz="quarter" idx="14" hasCustomPrompt="1"/>
          </p:nvPr>
        </p:nvSpPr>
        <p:spPr>
          <a:xfrm>
            <a:off x="6604000" y="762000"/>
            <a:ext cx="5080000" cy="1219200"/>
          </a:xfrm>
        </p:spPr>
        <p:txBody>
          <a:bodyPr/>
          <a:lstStyle>
            <a:lvl1pPr indent="-270000">
              <a:buNone/>
              <a:defRPr sz="2800" b="1">
                <a:solidFill>
                  <a:schemeClr val="accent3"/>
                </a:solidFill>
              </a:defRPr>
            </a:lvl1pPr>
          </a:lstStyle>
          <a:p>
            <a:pPr lvl="0"/>
            <a:r>
              <a:rPr lang="en-NL" dirty="0"/>
              <a:t>[Title]</a:t>
            </a:r>
          </a:p>
        </p:txBody>
      </p:sp>
      <p:pic>
        <p:nvPicPr>
          <p:cNvPr id="9" name="Graphic 8">
            <a:extLst>
              <a:ext uri="{FF2B5EF4-FFF2-40B4-BE49-F238E27FC236}">
                <a16:creationId xmlns:a16="http://schemas.microsoft.com/office/drawing/2014/main" id="{B72E30A4-7717-7266-C727-190B09BA9AF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06413" y="6086115"/>
            <a:ext cx="2540000" cy="381000"/>
          </a:xfrm>
          <a:prstGeom prst="rect">
            <a:avLst/>
          </a:prstGeom>
        </p:spPr>
      </p:pic>
      <p:sp>
        <p:nvSpPr>
          <p:cNvPr id="10" name="Text Placeholder 9">
            <a:extLst>
              <a:ext uri="{FF2B5EF4-FFF2-40B4-BE49-F238E27FC236}">
                <a16:creationId xmlns:a16="http://schemas.microsoft.com/office/drawing/2014/main" id="{D7224E9C-9B3C-0549-5E5E-6BC2E43CE3CE}"/>
              </a:ext>
            </a:extLst>
          </p:cNvPr>
          <p:cNvSpPr>
            <a:spLocks noGrp="1"/>
          </p:cNvSpPr>
          <p:nvPr>
            <p:ph type="body" sz="quarter" idx="16"/>
          </p:nvPr>
        </p:nvSpPr>
        <p:spPr>
          <a:xfrm>
            <a:off x="506413" y="2487613"/>
            <a:ext cx="5079999" cy="2851004"/>
          </a:xfrm>
        </p:spPr>
        <p:txBody>
          <a:bodyPr/>
          <a:lstStyle>
            <a:lvl1pPr marL="0" indent="-270000">
              <a:defRPr>
                <a:solidFill>
                  <a:schemeClr val="accent3"/>
                </a:solidFill>
              </a:defRPr>
            </a:lvl1pPr>
            <a:lvl2pPr marL="540000" indent="-270000">
              <a:buFont typeface="System Font Regular"/>
              <a:buChar char="-"/>
              <a:defRPr sz="1800">
                <a:solidFill>
                  <a:schemeClr val="accent3"/>
                </a:solidFill>
              </a:defRPr>
            </a:lvl2pPr>
            <a:lvl3pPr marL="810000" indent="-270000">
              <a:buFont typeface="System Font Regular"/>
              <a:buChar char="-"/>
              <a:defRPr sz="1600">
                <a:solidFill>
                  <a:schemeClr val="accent3"/>
                </a:solidFill>
              </a:defRPr>
            </a:lvl3pPr>
            <a:lvl4pPr marL="1080000" indent="-270000">
              <a:buFont typeface="System Font Regular"/>
              <a:buChar char="-"/>
              <a:defRPr sz="1400">
                <a:solidFill>
                  <a:schemeClr val="accent3"/>
                </a:solidFill>
              </a:defRPr>
            </a:lvl4pPr>
            <a:lvl5pPr marL="1350000" indent="-270000">
              <a:buFont typeface="System Font Regular"/>
              <a:buChar char="-"/>
              <a:defRPr sz="1200">
                <a:solidFill>
                  <a:schemeClr val="accent3"/>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12" name="Text Placeholder 9">
            <a:extLst>
              <a:ext uri="{FF2B5EF4-FFF2-40B4-BE49-F238E27FC236}">
                <a16:creationId xmlns:a16="http://schemas.microsoft.com/office/drawing/2014/main" id="{3E45D885-3BE2-6E5D-7442-DAA9731208DE}"/>
              </a:ext>
            </a:extLst>
          </p:cNvPr>
          <p:cNvSpPr>
            <a:spLocks noGrp="1"/>
          </p:cNvSpPr>
          <p:nvPr>
            <p:ph type="body" sz="quarter" idx="17"/>
          </p:nvPr>
        </p:nvSpPr>
        <p:spPr>
          <a:xfrm>
            <a:off x="6604001" y="2487613"/>
            <a:ext cx="5079999" cy="2851004"/>
          </a:xfrm>
        </p:spPr>
        <p:txBody>
          <a:bodyPr/>
          <a:lstStyle>
            <a:lvl1pPr marL="0" indent="-270000">
              <a:defRPr>
                <a:solidFill>
                  <a:schemeClr val="accent3"/>
                </a:solidFill>
              </a:defRPr>
            </a:lvl1pPr>
            <a:lvl2pPr marL="540000" indent="-270000">
              <a:buFont typeface="System Font Regular"/>
              <a:buChar char="-"/>
              <a:defRPr sz="1800">
                <a:solidFill>
                  <a:schemeClr val="accent3"/>
                </a:solidFill>
              </a:defRPr>
            </a:lvl2pPr>
            <a:lvl3pPr marL="810000" indent="-270000">
              <a:buFont typeface="System Font Regular"/>
              <a:buChar char="-"/>
              <a:defRPr sz="1600">
                <a:solidFill>
                  <a:schemeClr val="accent3"/>
                </a:solidFill>
              </a:defRPr>
            </a:lvl3pPr>
            <a:lvl4pPr marL="1080000" indent="-270000">
              <a:buFont typeface="System Font Regular"/>
              <a:buChar char="-"/>
              <a:defRPr sz="1400">
                <a:solidFill>
                  <a:schemeClr val="accent3"/>
                </a:solidFill>
              </a:defRPr>
            </a:lvl4pPr>
            <a:lvl5pPr marL="1350000" indent="-270000">
              <a:buFont typeface="System Font Regular"/>
              <a:buChar char="-"/>
              <a:defRPr sz="1200">
                <a:solidFill>
                  <a:schemeClr val="accent3"/>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233175891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50/50_Botergeel">
    <p:bg>
      <p:bgPr>
        <a:solidFill>
          <a:schemeClr val="accent6"/>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313EE4C-E1FD-A90D-F094-9F9A25D2FD16}"/>
              </a:ext>
            </a:extLst>
          </p:cNvPr>
          <p:cNvSpPr/>
          <p:nvPr userDrawn="1"/>
        </p:nvSpPr>
        <p:spPr>
          <a:xfrm>
            <a:off x="6094413" y="0"/>
            <a:ext cx="6097587"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506413" y="771885"/>
            <a:ext cx="5079999" cy="1209315"/>
          </a:xfrm>
        </p:spPr>
        <p:txBody>
          <a:bodyPr/>
          <a:lstStyle>
            <a:lvl1pPr>
              <a:defRPr>
                <a:solidFill>
                  <a:schemeClr val="tx1"/>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p>
            <a:r>
              <a:rPr lang="en-GB" sz="1200"/>
              <a:t>[Add footer text via: Insert → Header &amp; Footer]</a:t>
            </a:r>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p>
            <a:pPr algn="r"/>
            <a:endParaRPr lang="en-US"/>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p>
            <a:fld id="{B6F15528-21DE-4FAA-801E-634DDDAF4B2B}" type="slidenum">
              <a:rPr lang="en-NL" smtClean="0"/>
              <a:pPr/>
              <a:t>‹#›</a:t>
            </a:fld>
            <a:endParaRPr lang="en-NL"/>
          </a:p>
        </p:txBody>
      </p:sp>
      <p:sp>
        <p:nvSpPr>
          <p:cNvPr id="11" name="Text Placeholder 10">
            <a:extLst>
              <a:ext uri="{FF2B5EF4-FFF2-40B4-BE49-F238E27FC236}">
                <a16:creationId xmlns:a16="http://schemas.microsoft.com/office/drawing/2014/main" id="{BA6CB02D-4627-A8E6-AE53-A2D0941CE316}"/>
              </a:ext>
            </a:extLst>
          </p:cNvPr>
          <p:cNvSpPr>
            <a:spLocks noGrp="1"/>
          </p:cNvSpPr>
          <p:nvPr>
            <p:ph type="body" sz="quarter" idx="14" hasCustomPrompt="1"/>
          </p:nvPr>
        </p:nvSpPr>
        <p:spPr>
          <a:xfrm>
            <a:off x="6604000" y="762000"/>
            <a:ext cx="5080000" cy="1219200"/>
          </a:xfrm>
        </p:spPr>
        <p:txBody>
          <a:bodyPr/>
          <a:lstStyle>
            <a:lvl1pPr indent="-270000">
              <a:buNone/>
              <a:defRPr sz="2800" b="1"/>
            </a:lvl1pPr>
          </a:lstStyle>
          <a:p>
            <a:pPr lvl="0"/>
            <a:r>
              <a:rPr lang="en-NL" dirty="0"/>
              <a:t>[Title]</a:t>
            </a:r>
          </a:p>
        </p:txBody>
      </p:sp>
      <p:sp>
        <p:nvSpPr>
          <p:cNvPr id="9" name="Text Placeholder 9">
            <a:extLst>
              <a:ext uri="{FF2B5EF4-FFF2-40B4-BE49-F238E27FC236}">
                <a16:creationId xmlns:a16="http://schemas.microsoft.com/office/drawing/2014/main" id="{E2E2E572-E89D-44B5-6207-964B156EED42}"/>
              </a:ext>
            </a:extLst>
          </p:cNvPr>
          <p:cNvSpPr>
            <a:spLocks noGrp="1"/>
          </p:cNvSpPr>
          <p:nvPr>
            <p:ph type="body" sz="quarter" idx="16"/>
          </p:nvPr>
        </p:nvSpPr>
        <p:spPr>
          <a:xfrm>
            <a:off x="506413" y="2487613"/>
            <a:ext cx="5079999" cy="2851004"/>
          </a:xfrm>
        </p:spPr>
        <p:txBody>
          <a:bodyPr/>
          <a:lstStyle>
            <a:lvl1pPr marL="0" indent="-270000">
              <a:defRPr>
                <a:solidFill>
                  <a:schemeClr val="tx1"/>
                </a:solidFill>
              </a:defRPr>
            </a:lvl1pPr>
            <a:lvl2pPr marL="540000" indent="-270000">
              <a:buFont typeface="System Font Regular"/>
              <a:buChar char="-"/>
              <a:defRPr sz="1800">
                <a:solidFill>
                  <a:schemeClr val="tx1"/>
                </a:solidFill>
              </a:defRPr>
            </a:lvl2pPr>
            <a:lvl3pPr marL="810000" indent="-270000">
              <a:buFont typeface="System Font Regular"/>
              <a:buChar char="-"/>
              <a:defRPr sz="1600">
                <a:solidFill>
                  <a:schemeClr val="tx1"/>
                </a:solidFill>
              </a:defRPr>
            </a:lvl3pPr>
            <a:lvl4pPr marL="1080000" indent="-270000">
              <a:buFont typeface="System Font Regular"/>
              <a:buChar char="-"/>
              <a:defRPr sz="1400">
                <a:solidFill>
                  <a:schemeClr val="tx1"/>
                </a:solidFill>
              </a:defRPr>
            </a:lvl4pPr>
            <a:lvl5pPr marL="1350000" indent="-270000">
              <a:buFont typeface="System Font Regular"/>
              <a:buChar char="-"/>
              <a:defRPr sz="12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10" name="Text Placeholder 9">
            <a:extLst>
              <a:ext uri="{FF2B5EF4-FFF2-40B4-BE49-F238E27FC236}">
                <a16:creationId xmlns:a16="http://schemas.microsoft.com/office/drawing/2014/main" id="{4837AD47-3ECE-C44B-72C6-52C2EB544F20}"/>
              </a:ext>
            </a:extLst>
          </p:cNvPr>
          <p:cNvSpPr>
            <a:spLocks noGrp="1"/>
          </p:cNvSpPr>
          <p:nvPr>
            <p:ph type="body" sz="quarter" idx="17"/>
          </p:nvPr>
        </p:nvSpPr>
        <p:spPr>
          <a:xfrm>
            <a:off x="6603206" y="2487613"/>
            <a:ext cx="5079999" cy="2851004"/>
          </a:xfrm>
        </p:spPr>
        <p:txBody>
          <a:bodyPr/>
          <a:lstStyle>
            <a:lvl1pPr marL="0" indent="-270000">
              <a:defRPr>
                <a:solidFill>
                  <a:schemeClr val="tx1"/>
                </a:solidFill>
              </a:defRPr>
            </a:lvl1pPr>
            <a:lvl2pPr marL="540000" indent="-270000">
              <a:buFont typeface="System Font Regular"/>
              <a:buChar char="-"/>
              <a:defRPr sz="1800">
                <a:solidFill>
                  <a:schemeClr val="tx1"/>
                </a:solidFill>
              </a:defRPr>
            </a:lvl2pPr>
            <a:lvl3pPr marL="810000" indent="-270000">
              <a:buFont typeface="System Font Regular"/>
              <a:buChar char="-"/>
              <a:defRPr sz="1600">
                <a:solidFill>
                  <a:schemeClr val="tx1"/>
                </a:solidFill>
              </a:defRPr>
            </a:lvl3pPr>
            <a:lvl4pPr marL="1080000" indent="-270000">
              <a:buFont typeface="System Font Regular"/>
              <a:buChar char="-"/>
              <a:defRPr sz="1400">
                <a:solidFill>
                  <a:schemeClr val="tx1"/>
                </a:solidFill>
              </a:defRPr>
            </a:lvl4pPr>
            <a:lvl5pPr marL="1350000" indent="-270000">
              <a:buFont typeface="System Font Regular"/>
              <a:buChar char="-"/>
              <a:defRPr sz="12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381846412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50/50_Staalblauw">
    <p:bg>
      <p:bgRef idx="1001">
        <a:schemeClr val="bg2"/>
      </p:bgRef>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313EE4C-E1FD-A90D-F094-9F9A25D2FD16}"/>
              </a:ext>
            </a:extLst>
          </p:cNvPr>
          <p:cNvSpPr/>
          <p:nvPr userDrawn="1"/>
        </p:nvSpPr>
        <p:spPr>
          <a:xfrm>
            <a:off x="6094413" y="0"/>
            <a:ext cx="6097587"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506413" y="771885"/>
            <a:ext cx="5079999" cy="1209315"/>
          </a:xfrm>
        </p:spPr>
        <p:txBody>
          <a:bodyPr/>
          <a:lstStyle>
            <a:lvl1pPr>
              <a:defRPr>
                <a:solidFill>
                  <a:schemeClr val="tx1"/>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p>
            <a:r>
              <a:rPr lang="en-GB" sz="1200"/>
              <a:t>[Add footer text via: Insert → Header &amp; Footer]</a:t>
            </a:r>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lvl1pPr>
              <a:defRPr>
                <a:solidFill>
                  <a:schemeClr val="bg1"/>
                </a:solidFill>
              </a:defRPr>
            </a:lvl1pPr>
          </a:lstStyle>
          <a:p>
            <a:pPr algn="r"/>
            <a:endParaRPr lang="en-US">
              <a:solidFill>
                <a:schemeClr val="bg1"/>
              </a:solidFill>
            </a:endParaRPr>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lvl1pPr>
              <a:defRPr>
                <a:solidFill>
                  <a:schemeClr val="bg1"/>
                </a:solidFill>
              </a:defRPr>
            </a:lvl1pPr>
          </a:lstStyle>
          <a:p>
            <a:fld id="{B6F15528-21DE-4FAA-801E-634DDDAF4B2B}" type="slidenum">
              <a:rPr lang="en-NL" smtClean="0"/>
              <a:pPr/>
              <a:t>‹#›</a:t>
            </a:fld>
            <a:endParaRPr lang="en-NL"/>
          </a:p>
        </p:txBody>
      </p:sp>
      <p:sp>
        <p:nvSpPr>
          <p:cNvPr id="11" name="Text Placeholder 10">
            <a:extLst>
              <a:ext uri="{FF2B5EF4-FFF2-40B4-BE49-F238E27FC236}">
                <a16:creationId xmlns:a16="http://schemas.microsoft.com/office/drawing/2014/main" id="{BA6CB02D-4627-A8E6-AE53-A2D0941CE316}"/>
              </a:ext>
            </a:extLst>
          </p:cNvPr>
          <p:cNvSpPr>
            <a:spLocks noGrp="1"/>
          </p:cNvSpPr>
          <p:nvPr>
            <p:ph type="body" sz="quarter" idx="14" hasCustomPrompt="1"/>
          </p:nvPr>
        </p:nvSpPr>
        <p:spPr>
          <a:xfrm>
            <a:off x="6604000" y="762000"/>
            <a:ext cx="5080000" cy="1219200"/>
          </a:xfrm>
        </p:spPr>
        <p:txBody>
          <a:bodyPr/>
          <a:lstStyle>
            <a:lvl1pPr indent="-270000">
              <a:buNone/>
              <a:defRPr sz="2800" b="1"/>
            </a:lvl1pPr>
          </a:lstStyle>
          <a:p>
            <a:pPr lvl="0"/>
            <a:r>
              <a:rPr lang="en-NL" dirty="0"/>
              <a:t>[Title]</a:t>
            </a:r>
          </a:p>
        </p:txBody>
      </p:sp>
      <p:sp>
        <p:nvSpPr>
          <p:cNvPr id="8" name="Text Placeholder 9">
            <a:extLst>
              <a:ext uri="{FF2B5EF4-FFF2-40B4-BE49-F238E27FC236}">
                <a16:creationId xmlns:a16="http://schemas.microsoft.com/office/drawing/2014/main" id="{299BABB9-7CFB-BD63-6D59-2EF7C7580483}"/>
              </a:ext>
            </a:extLst>
          </p:cNvPr>
          <p:cNvSpPr>
            <a:spLocks noGrp="1"/>
          </p:cNvSpPr>
          <p:nvPr>
            <p:ph type="body" sz="quarter" idx="16"/>
          </p:nvPr>
        </p:nvSpPr>
        <p:spPr>
          <a:xfrm>
            <a:off x="506413" y="2487613"/>
            <a:ext cx="5079999" cy="2851004"/>
          </a:xfrm>
        </p:spPr>
        <p:txBody>
          <a:bodyPr/>
          <a:lstStyle>
            <a:lvl1pPr marL="0" indent="-270000">
              <a:defRPr>
                <a:solidFill>
                  <a:schemeClr val="tx1"/>
                </a:solidFill>
              </a:defRPr>
            </a:lvl1pPr>
            <a:lvl2pPr marL="540000" indent="-270000">
              <a:buFont typeface="System Font Regular"/>
              <a:buChar char="-"/>
              <a:defRPr sz="1800">
                <a:solidFill>
                  <a:schemeClr val="tx1"/>
                </a:solidFill>
              </a:defRPr>
            </a:lvl2pPr>
            <a:lvl3pPr marL="810000" indent="-270000">
              <a:buFont typeface="System Font Regular"/>
              <a:buChar char="-"/>
              <a:defRPr sz="1600">
                <a:solidFill>
                  <a:schemeClr val="tx1"/>
                </a:solidFill>
              </a:defRPr>
            </a:lvl3pPr>
            <a:lvl4pPr marL="1080000" indent="-270000">
              <a:buFont typeface="System Font Regular"/>
              <a:buChar char="-"/>
              <a:defRPr sz="1400">
                <a:solidFill>
                  <a:schemeClr val="tx1"/>
                </a:solidFill>
              </a:defRPr>
            </a:lvl4pPr>
            <a:lvl5pPr marL="1350000" indent="-270000">
              <a:buFont typeface="System Font Regular"/>
              <a:buChar char="-"/>
              <a:defRPr sz="12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9" name="Text Placeholder 9">
            <a:extLst>
              <a:ext uri="{FF2B5EF4-FFF2-40B4-BE49-F238E27FC236}">
                <a16:creationId xmlns:a16="http://schemas.microsoft.com/office/drawing/2014/main" id="{34FACF00-B0FA-1F78-A31A-35ED9F65A9EE}"/>
              </a:ext>
            </a:extLst>
          </p:cNvPr>
          <p:cNvSpPr>
            <a:spLocks noGrp="1"/>
          </p:cNvSpPr>
          <p:nvPr>
            <p:ph type="body" sz="quarter" idx="17"/>
          </p:nvPr>
        </p:nvSpPr>
        <p:spPr>
          <a:xfrm>
            <a:off x="6604000" y="2480469"/>
            <a:ext cx="5080000" cy="2858148"/>
          </a:xfrm>
        </p:spPr>
        <p:txBody>
          <a:bodyPr/>
          <a:lstStyle>
            <a:lvl1pPr marL="0" indent="-270000">
              <a:defRPr>
                <a:solidFill>
                  <a:schemeClr val="bg1"/>
                </a:solidFill>
              </a:defRPr>
            </a:lvl1pPr>
            <a:lvl2pPr marL="540000" indent="-270000">
              <a:buFont typeface="System Font Regular"/>
              <a:buChar char="-"/>
              <a:defRPr sz="1800">
                <a:solidFill>
                  <a:schemeClr val="bg1"/>
                </a:solidFill>
              </a:defRPr>
            </a:lvl2pPr>
            <a:lvl3pPr marL="810000" indent="-270000">
              <a:buFont typeface="System Font Regular"/>
              <a:buChar char="-"/>
              <a:defRPr sz="1600">
                <a:solidFill>
                  <a:schemeClr val="bg1"/>
                </a:solidFill>
              </a:defRPr>
            </a:lvl3pPr>
            <a:lvl4pPr marL="1080000" indent="-270000">
              <a:buFont typeface="System Font Regular"/>
              <a:buChar char="-"/>
              <a:defRPr sz="1400">
                <a:solidFill>
                  <a:schemeClr val="bg1"/>
                </a:solidFill>
              </a:defRPr>
            </a:lvl4pPr>
            <a:lvl5pPr marL="1350000" indent="-270000">
              <a:buFont typeface="System Font Regular"/>
              <a:buChar char="-"/>
              <a:defRPr sz="1200">
                <a:solidFill>
                  <a:schemeClr val="bg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100575806"/>
      </p:ext>
    </p:extLst>
  </p:cSld>
  <p:clrMapOvr>
    <a:overrideClrMapping bg1="dk1" tx1="lt1" bg2="dk2" tx2="lt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OC_Zachtblauw">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506414" y="771885"/>
            <a:ext cx="3048000" cy="1055995"/>
          </a:xfrm>
        </p:spPr>
        <p:txBody>
          <a:bodyPr>
            <a:noAutofit/>
          </a:bodyPr>
          <a:lstStyle>
            <a:lvl1pPr>
              <a:lnSpc>
                <a:spcPct val="90000"/>
              </a:lnSpc>
              <a:defRPr sz="3800">
                <a:solidFill>
                  <a:schemeClr val="tx1"/>
                </a:solidFill>
              </a:defRPr>
            </a:lvl1pPr>
          </a:lstStyle>
          <a:p>
            <a:r>
              <a:rPr lang="en-NL" dirty="0"/>
              <a:t>[Table of contents]</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p>
            <a:r>
              <a:rPr lang="en-GB" sz="1200"/>
              <a:t>[Add footer text via: Insert → Header &amp; Footer]</a:t>
            </a:r>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p>
            <a:pPr algn="r"/>
            <a:endParaRPr lang="en-US"/>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p>
            <a:fld id="{B6F15528-21DE-4FAA-801E-634DDDAF4B2B}" type="slidenum">
              <a:rPr lang="en-NL" smtClean="0"/>
              <a:pPr/>
              <a:t>‹#›</a:t>
            </a:fld>
            <a:endParaRPr lang="en-NL"/>
          </a:p>
        </p:txBody>
      </p:sp>
      <p:sp>
        <p:nvSpPr>
          <p:cNvPr id="11" name="Text Placeholder 10">
            <a:extLst>
              <a:ext uri="{FF2B5EF4-FFF2-40B4-BE49-F238E27FC236}">
                <a16:creationId xmlns:a16="http://schemas.microsoft.com/office/drawing/2014/main" id="{E94462E7-085F-204F-0911-B418BC44EE52}"/>
              </a:ext>
            </a:extLst>
          </p:cNvPr>
          <p:cNvSpPr>
            <a:spLocks noGrp="1"/>
          </p:cNvSpPr>
          <p:nvPr>
            <p:ph type="body" sz="quarter" idx="14" hasCustomPrompt="1"/>
          </p:nvPr>
        </p:nvSpPr>
        <p:spPr>
          <a:xfrm>
            <a:off x="6094413" y="762000"/>
            <a:ext cx="5591175" cy="5588000"/>
          </a:xfrm>
        </p:spPr>
        <p:txBody>
          <a:bodyPr/>
          <a:lstStyle>
            <a:lvl1pPr marL="270000" indent="-270000">
              <a:lnSpc>
                <a:spcPct val="114000"/>
              </a:lnSpc>
              <a:buFont typeface="Arial" panose="020B0604020202020204" pitchFamily="34" charset="0"/>
              <a:buNone/>
              <a:tabLst>
                <a:tab pos="8280000" algn="r"/>
              </a:tabLst>
              <a:defRPr sz="2800" b="1"/>
            </a:lvl1pPr>
          </a:lstStyle>
          <a:p>
            <a:pPr lvl="0"/>
            <a:r>
              <a:rPr lang="en-NL" dirty="0"/>
              <a:t>Chapter 1	#</a:t>
            </a:r>
          </a:p>
          <a:p>
            <a:pPr lvl="0"/>
            <a:r>
              <a:rPr lang="en-NL" dirty="0"/>
              <a:t>Chatper 2	#</a:t>
            </a:r>
          </a:p>
          <a:p>
            <a:pPr lvl="0"/>
            <a:r>
              <a:rPr lang="en-NL" dirty="0"/>
              <a:t>Chatper 3	#</a:t>
            </a:r>
          </a:p>
          <a:p>
            <a:pPr lvl="0"/>
            <a:r>
              <a:rPr lang="en-NL" dirty="0"/>
              <a:t>Chapter 4	#</a:t>
            </a:r>
          </a:p>
          <a:p>
            <a:pPr lvl="0"/>
            <a:r>
              <a:rPr lang="en-NL" dirty="0"/>
              <a:t>Chapter 5	#</a:t>
            </a:r>
          </a:p>
          <a:p>
            <a:pPr lvl="0"/>
            <a:r>
              <a:rPr lang="en-NL" dirty="0"/>
              <a:t>Chapter 6	#</a:t>
            </a:r>
          </a:p>
          <a:p>
            <a:pPr lvl="0"/>
            <a:r>
              <a:rPr lang="en-NL" dirty="0"/>
              <a:t>Chapter 7	#</a:t>
            </a:r>
          </a:p>
          <a:p>
            <a:pPr lvl="0"/>
            <a:r>
              <a:rPr lang="en-NL" dirty="0"/>
              <a:t>Chapter 8	#</a:t>
            </a:r>
          </a:p>
          <a:p>
            <a:pPr lvl="0"/>
            <a:r>
              <a:rPr lang="en-NL" dirty="0"/>
              <a:t>Chapter 9	#</a:t>
            </a:r>
          </a:p>
          <a:p>
            <a:pPr lvl="0"/>
            <a:r>
              <a:rPr lang="en-NL" dirty="0"/>
              <a:t>Chapter 10	#</a:t>
            </a:r>
          </a:p>
        </p:txBody>
      </p:sp>
      <p:sp>
        <p:nvSpPr>
          <p:cNvPr id="12" name="TextBox 11">
            <a:extLst>
              <a:ext uri="{FF2B5EF4-FFF2-40B4-BE49-F238E27FC236}">
                <a16:creationId xmlns:a16="http://schemas.microsoft.com/office/drawing/2014/main" id="{3048A9E7-EE40-9AB8-93CD-868825627F24}"/>
              </a:ext>
            </a:extLst>
          </p:cNvPr>
          <p:cNvSpPr txBox="1"/>
          <p:nvPr userDrawn="1"/>
        </p:nvSpPr>
        <p:spPr>
          <a:xfrm>
            <a:off x="-2160000" y="914400"/>
            <a:ext cx="1981200" cy="1197000"/>
          </a:xfrm>
          <a:prstGeom prst="roundRect">
            <a:avLst>
              <a:gd name="adj" fmla="val 5906"/>
            </a:avLst>
          </a:prstGeom>
          <a:solidFill>
            <a:schemeClr val="accent6"/>
          </a:solidFill>
        </p:spPr>
        <p:txBody>
          <a:bodyPr wrap="square" lIns="118800" tIns="118800" rIns="118800" bIns="118800" rtlCol="0">
            <a:spAutoFit/>
          </a:bodyPr>
          <a:lstStyle/>
          <a:p>
            <a:pPr lvl="0"/>
            <a:r>
              <a:rPr lang="en-GB" sz="1000" b="1">
                <a:solidFill>
                  <a:schemeClr val="tx1"/>
                </a:solidFill>
                <a:latin typeface="Aptos" panose="020B0004020202020204" pitchFamily="34" charset="0"/>
              </a:rPr>
              <a:t>Note:</a:t>
            </a:r>
          </a:p>
          <a:p>
            <a:pPr lvl="0"/>
            <a:r>
              <a:rPr lang="en-GB" sz="1000" b="0">
                <a:solidFill>
                  <a:schemeClr val="tx1"/>
                </a:solidFill>
                <a:latin typeface="Aptos" panose="020B0004020202020204" pitchFamily="34" charset="0"/>
              </a:rPr>
              <a:t>Use a tab to right-align the page number.</a:t>
            </a:r>
          </a:p>
          <a:p>
            <a:pPr lvl="0"/>
            <a:endParaRPr lang="en-GB" sz="1000" b="1">
              <a:solidFill>
                <a:schemeClr val="tx1"/>
              </a:solidFill>
              <a:latin typeface="Aptos" panose="020B0004020202020204" pitchFamily="34" charset="0"/>
            </a:endParaRPr>
          </a:p>
          <a:p>
            <a:pPr lvl="0"/>
            <a:r>
              <a:rPr lang="en-GB" sz="1000" b="1">
                <a:solidFill>
                  <a:schemeClr val="tx1"/>
                </a:solidFill>
                <a:latin typeface="Aptos" panose="020B0004020202020204" pitchFamily="34" charset="0"/>
              </a:rPr>
              <a:t>Example:</a:t>
            </a:r>
          </a:p>
          <a:p>
            <a:pPr lvl="0"/>
            <a:r>
              <a:rPr lang="en-GB" sz="1000" b="0">
                <a:solidFill>
                  <a:schemeClr val="tx1"/>
                </a:solidFill>
                <a:latin typeface="Aptos" panose="020B0004020202020204" pitchFamily="34" charset="0"/>
              </a:rPr>
              <a:t>Chapter 1 </a:t>
            </a:r>
            <a:r>
              <a:rPr lang="en-GB" sz="1000" b="1" i="1">
                <a:solidFill>
                  <a:schemeClr val="tx1"/>
                </a:solidFill>
                <a:latin typeface="Aptos" panose="020B0004020202020204" pitchFamily="34" charset="0"/>
              </a:rPr>
              <a:t>[Tab]  </a:t>
            </a:r>
            <a:r>
              <a:rPr lang="en-GB" sz="1000" b="0">
                <a:solidFill>
                  <a:schemeClr val="tx1"/>
                </a:solidFill>
                <a:latin typeface="Aptos" panose="020B0004020202020204" pitchFamily="34" charset="0"/>
              </a:rPr>
              <a:t>01</a:t>
            </a:r>
            <a:endParaRPr lang="en-GB" sz="1000" b="0">
              <a:solidFill>
                <a:schemeClr val="tx1"/>
              </a:solidFill>
            </a:endParaRPr>
          </a:p>
        </p:txBody>
      </p:sp>
      <p:sp>
        <p:nvSpPr>
          <p:cNvPr id="6" name="Text Placeholder 9">
            <a:extLst>
              <a:ext uri="{FF2B5EF4-FFF2-40B4-BE49-F238E27FC236}">
                <a16:creationId xmlns:a16="http://schemas.microsoft.com/office/drawing/2014/main" id="{A9733B1E-D1EA-D492-781B-CACC682C27A4}"/>
              </a:ext>
            </a:extLst>
          </p:cNvPr>
          <p:cNvSpPr>
            <a:spLocks noGrp="1"/>
          </p:cNvSpPr>
          <p:nvPr>
            <p:ph type="body" sz="quarter" idx="15" hasCustomPrompt="1"/>
          </p:nvPr>
        </p:nvSpPr>
        <p:spPr>
          <a:xfrm>
            <a:off x="506413" y="2333625"/>
            <a:ext cx="3047999" cy="3002882"/>
          </a:xfrm>
        </p:spPr>
        <p:txBody>
          <a:bodyPr/>
          <a:lstStyle>
            <a:lvl1pPr marL="0" indent="-270000">
              <a:buNone/>
              <a:defRPr>
                <a:solidFill>
                  <a:schemeClr val="tx1"/>
                </a:solidFill>
              </a:defRPr>
            </a:lvl1pPr>
            <a:lvl2pPr marL="540000" indent="-270000">
              <a:buFont typeface="System Font Regular"/>
              <a:buChar char="-"/>
              <a:defRPr sz="1800">
                <a:solidFill>
                  <a:schemeClr val="tx1"/>
                </a:solidFill>
              </a:defRPr>
            </a:lvl2pPr>
            <a:lvl3pPr marL="810000" indent="-270000">
              <a:buFont typeface="System Font Regular"/>
              <a:buChar char="-"/>
              <a:defRPr sz="1600">
                <a:solidFill>
                  <a:schemeClr val="tx1"/>
                </a:solidFill>
              </a:defRPr>
            </a:lvl3pPr>
            <a:lvl4pPr marL="1080000" indent="-270000">
              <a:buFont typeface="System Font Regular"/>
              <a:buChar char="-"/>
              <a:defRPr sz="1400">
                <a:solidFill>
                  <a:schemeClr val="tx1"/>
                </a:solidFill>
              </a:defRPr>
            </a:lvl4pPr>
            <a:lvl5pPr marL="1350000" indent="-270000">
              <a:buFont typeface="System Font Regular"/>
              <a:buChar char="-"/>
              <a:defRPr sz="1200">
                <a:solidFill>
                  <a:schemeClr val="tx1"/>
                </a:solidFill>
              </a:defRPr>
            </a:lvl5pPr>
          </a:lstStyle>
          <a:p>
            <a:pPr lvl="0"/>
            <a:r>
              <a:rPr lang="en-NL" dirty="0"/>
              <a:t>[Optional text]</a:t>
            </a:r>
          </a:p>
        </p:txBody>
      </p:sp>
    </p:spTree>
    <p:extLst>
      <p:ext uri="{BB962C8B-B14F-4D97-AF65-F5344CB8AC3E}">
        <p14:creationId xmlns:p14="http://schemas.microsoft.com/office/powerpoint/2010/main" val="1900183903"/>
      </p:ext>
    </p:extLst>
  </p:cSld>
  <p:clrMapOvr>
    <a:overrideClrMapping bg1="lt1" tx1="dk1" bg2="lt2" tx2="dk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OC_Zachtroze">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506414" y="771885"/>
            <a:ext cx="3048000" cy="1055995"/>
          </a:xfrm>
        </p:spPr>
        <p:txBody>
          <a:bodyPr>
            <a:noAutofit/>
          </a:bodyPr>
          <a:lstStyle>
            <a:lvl1pPr>
              <a:lnSpc>
                <a:spcPct val="90000"/>
              </a:lnSpc>
              <a:defRPr sz="3800">
                <a:solidFill>
                  <a:schemeClr val="accent3"/>
                </a:solidFill>
              </a:defRPr>
            </a:lvl1pPr>
          </a:lstStyle>
          <a:p>
            <a:r>
              <a:rPr lang="en-NL" dirty="0"/>
              <a:t>[Table of contents]</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lvl1pPr>
              <a:defRPr>
                <a:solidFill>
                  <a:schemeClr val="accent3"/>
                </a:solidFill>
              </a:defRPr>
            </a:lvl1pPr>
          </a:lstStyle>
          <a:p>
            <a:r>
              <a:rPr lang="en-GB"/>
              <a:t>[Add footer text via: Insert → Header &amp; Footer]</a:t>
            </a:r>
            <a:endParaRPr lang="en-GB">
              <a:solidFill>
                <a:schemeClr val="accent3"/>
              </a:solidFill>
            </a:endParaRPr>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lvl1pPr>
              <a:defRPr>
                <a:solidFill>
                  <a:schemeClr val="accent3"/>
                </a:solidFill>
              </a:defRPr>
            </a:lvl1pPr>
          </a:lstStyle>
          <a:p>
            <a:pPr algn="r"/>
            <a:endParaRPr lang="en-US">
              <a:solidFill>
                <a:schemeClr val="accent3"/>
              </a:solidFill>
            </a:endParaRPr>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p>
            <a:fld id="{B6F15528-21DE-4FAA-801E-634DDDAF4B2B}" type="slidenum">
              <a:rPr lang="en-NL" smtClean="0"/>
              <a:pPr/>
              <a:t>‹#›</a:t>
            </a:fld>
            <a:endParaRPr lang="en-NL"/>
          </a:p>
        </p:txBody>
      </p:sp>
      <p:sp>
        <p:nvSpPr>
          <p:cNvPr id="11" name="Text Placeholder 10">
            <a:extLst>
              <a:ext uri="{FF2B5EF4-FFF2-40B4-BE49-F238E27FC236}">
                <a16:creationId xmlns:a16="http://schemas.microsoft.com/office/drawing/2014/main" id="{E94462E7-085F-204F-0911-B418BC44EE52}"/>
              </a:ext>
            </a:extLst>
          </p:cNvPr>
          <p:cNvSpPr>
            <a:spLocks noGrp="1"/>
          </p:cNvSpPr>
          <p:nvPr>
            <p:ph type="body" sz="quarter" idx="14" hasCustomPrompt="1"/>
          </p:nvPr>
        </p:nvSpPr>
        <p:spPr>
          <a:xfrm>
            <a:off x="6094413" y="762000"/>
            <a:ext cx="5591175" cy="5588000"/>
          </a:xfrm>
        </p:spPr>
        <p:txBody>
          <a:bodyPr/>
          <a:lstStyle>
            <a:lvl1pPr marL="270000" indent="-270000">
              <a:lnSpc>
                <a:spcPct val="114000"/>
              </a:lnSpc>
              <a:buFont typeface="Arial" panose="020B0604020202020204" pitchFamily="34" charset="0"/>
              <a:buNone/>
              <a:tabLst>
                <a:tab pos="8280000" algn="r"/>
              </a:tabLst>
              <a:defRPr sz="2800" b="1">
                <a:solidFill>
                  <a:schemeClr val="accent3"/>
                </a:solidFill>
              </a:defRPr>
            </a:lvl1pPr>
          </a:lstStyle>
          <a:p>
            <a:pPr lvl="0"/>
            <a:r>
              <a:rPr lang="en-NL" dirty="0"/>
              <a:t>Chapter 1	#</a:t>
            </a:r>
          </a:p>
          <a:p>
            <a:pPr lvl="0"/>
            <a:r>
              <a:rPr lang="en-NL" dirty="0"/>
              <a:t>Chatper 2	#</a:t>
            </a:r>
          </a:p>
          <a:p>
            <a:pPr lvl="0"/>
            <a:r>
              <a:rPr lang="en-NL" dirty="0"/>
              <a:t>Chatper 3	#</a:t>
            </a:r>
          </a:p>
          <a:p>
            <a:pPr lvl="0"/>
            <a:r>
              <a:rPr lang="en-NL" dirty="0"/>
              <a:t>Chapter 4	#</a:t>
            </a:r>
          </a:p>
          <a:p>
            <a:pPr lvl="0"/>
            <a:r>
              <a:rPr lang="en-NL" dirty="0"/>
              <a:t>Chapter 5	#</a:t>
            </a:r>
          </a:p>
          <a:p>
            <a:pPr lvl="0"/>
            <a:r>
              <a:rPr lang="en-NL" dirty="0"/>
              <a:t>Chapter 6	#</a:t>
            </a:r>
          </a:p>
          <a:p>
            <a:pPr lvl="0"/>
            <a:r>
              <a:rPr lang="en-NL" dirty="0"/>
              <a:t>Chapter 7	#</a:t>
            </a:r>
          </a:p>
          <a:p>
            <a:pPr lvl="0"/>
            <a:r>
              <a:rPr lang="en-NL" dirty="0"/>
              <a:t>Chapter 8	#</a:t>
            </a:r>
          </a:p>
          <a:p>
            <a:pPr lvl="0"/>
            <a:r>
              <a:rPr lang="en-NL" dirty="0"/>
              <a:t>Chapter 9	#</a:t>
            </a:r>
          </a:p>
          <a:p>
            <a:pPr lvl="0"/>
            <a:r>
              <a:rPr lang="en-NL" dirty="0"/>
              <a:t>Chapter 10	#</a:t>
            </a:r>
          </a:p>
        </p:txBody>
      </p:sp>
      <p:pic>
        <p:nvPicPr>
          <p:cNvPr id="6" name="Graphic 5">
            <a:extLst>
              <a:ext uri="{FF2B5EF4-FFF2-40B4-BE49-F238E27FC236}">
                <a16:creationId xmlns:a16="http://schemas.microsoft.com/office/drawing/2014/main" id="{F1FAD41C-DD88-422B-9597-F26720ADF27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06413" y="6086115"/>
            <a:ext cx="2540000" cy="381000"/>
          </a:xfrm>
          <a:prstGeom prst="rect">
            <a:avLst/>
          </a:prstGeom>
        </p:spPr>
      </p:pic>
      <p:sp>
        <p:nvSpPr>
          <p:cNvPr id="8" name="TextBox 7">
            <a:extLst>
              <a:ext uri="{FF2B5EF4-FFF2-40B4-BE49-F238E27FC236}">
                <a16:creationId xmlns:a16="http://schemas.microsoft.com/office/drawing/2014/main" id="{BB9D9B42-63F2-A03D-89E3-E2EE5AEFB43D}"/>
              </a:ext>
            </a:extLst>
          </p:cNvPr>
          <p:cNvSpPr txBox="1"/>
          <p:nvPr userDrawn="1"/>
        </p:nvSpPr>
        <p:spPr>
          <a:xfrm>
            <a:off x="-2160000" y="914400"/>
            <a:ext cx="1981200" cy="1197000"/>
          </a:xfrm>
          <a:prstGeom prst="roundRect">
            <a:avLst>
              <a:gd name="adj" fmla="val 5906"/>
            </a:avLst>
          </a:prstGeom>
          <a:solidFill>
            <a:schemeClr val="accent6"/>
          </a:solidFill>
        </p:spPr>
        <p:txBody>
          <a:bodyPr wrap="square" lIns="118800" tIns="118800" rIns="118800" bIns="118800" rtlCol="0">
            <a:spAutoFit/>
          </a:bodyPr>
          <a:lstStyle/>
          <a:p>
            <a:pPr lvl="0"/>
            <a:r>
              <a:rPr lang="en-GB" sz="1000" b="1">
                <a:solidFill>
                  <a:schemeClr val="tx1"/>
                </a:solidFill>
                <a:latin typeface="Aptos" panose="020B0004020202020204" pitchFamily="34" charset="0"/>
              </a:rPr>
              <a:t>Note:</a:t>
            </a:r>
          </a:p>
          <a:p>
            <a:pPr lvl="0"/>
            <a:r>
              <a:rPr lang="en-GB" sz="1000" b="0">
                <a:solidFill>
                  <a:schemeClr val="tx1"/>
                </a:solidFill>
                <a:latin typeface="Aptos" panose="020B0004020202020204" pitchFamily="34" charset="0"/>
              </a:rPr>
              <a:t>Use a tab to right-align the page number.</a:t>
            </a:r>
          </a:p>
          <a:p>
            <a:pPr lvl="0"/>
            <a:endParaRPr lang="en-GB" sz="1000" b="1">
              <a:solidFill>
                <a:schemeClr val="tx1"/>
              </a:solidFill>
              <a:latin typeface="Aptos" panose="020B0004020202020204" pitchFamily="34" charset="0"/>
            </a:endParaRPr>
          </a:p>
          <a:p>
            <a:pPr lvl="0"/>
            <a:r>
              <a:rPr lang="en-GB" sz="1000" b="1">
                <a:solidFill>
                  <a:schemeClr val="tx1"/>
                </a:solidFill>
                <a:latin typeface="Aptos" panose="020B0004020202020204" pitchFamily="34" charset="0"/>
              </a:rPr>
              <a:t>Example:</a:t>
            </a:r>
          </a:p>
          <a:p>
            <a:pPr lvl="0"/>
            <a:r>
              <a:rPr lang="en-GB" sz="1000" b="0">
                <a:solidFill>
                  <a:schemeClr val="tx1"/>
                </a:solidFill>
                <a:latin typeface="Aptos" panose="020B0004020202020204" pitchFamily="34" charset="0"/>
              </a:rPr>
              <a:t>Chapter 1 </a:t>
            </a:r>
            <a:r>
              <a:rPr lang="en-GB" sz="1000" b="1" i="1">
                <a:solidFill>
                  <a:schemeClr val="tx1"/>
                </a:solidFill>
                <a:latin typeface="Aptos" panose="020B0004020202020204" pitchFamily="34" charset="0"/>
              </a:rPr>
              <a:t>[Tab]  </a:t>
            </a:r>
            <a:r>
              <a:rPr lang="en-GB" sz="1000" b="0">
                <a:solidFill>
                  <a:schemeClr val="tx1"/>
                </a:solidFill>
                <a:latin typeface="Aptos" panose="020B0004020202020204" pitchFamily="34" charset="0"/>
              </a:rPr>
              <a:t>01</a:t>
            </a:r>
            <a:endParaRPr lang="en-GB" sz="1000" b="0">
              <a:solidFill>
                <a:schemeClr val="tx1"/>
              </a:solidFill>
            </a:endParaRPr>
          </a:p>
        </p:txBody>
      </p:sp>
      <p:sp>
        <p:nvSpPr>
          <p:cNvPr id="9" name="Text Placeholder 9">
            <a:extLst>
              <a:ext uri="{FF2B5EF4-FFF2-40B4-BE49-F238E27FC236}">
                <a16:creationId xmlns:a16="http://schemas.microsoft.com/office/drawing/2014/main" id="{F8D6B540-0CF7-1DB5-FD6F-FB4EE992E959}"/>
              </a:ext>
            </a:extLst>
          </p:cNvPr>
          <p:cNvSpPr>
            <a:spLocks noGrp="1"/>
          </p:cNvSpPr>
          <p:nvPr>
            <p:ph type="body" sz="quarter" idx="15" hasCustomPrompt="1"/>
          </p:nvPr>
        </p:nvSpPr>
        <p:spPr>
          <a:xfrm>
            <a:off x="506413" y="2333625"/>
            <a:ext cx="3047999" cy="3002882"/>
          </a:xfrm>
        </p:spPr>
        <p:txBody>
          <a:bodyPr/>
          <a:lstStyle>
            <a:lvl1pPr marL="0" indent="-270000">
              <a:buNone/>
              <a:defRPr>
                <a:solidFill>
                  <a:schemeClr val="accent3"/>
                </a:solidFill>
              </a:defRPr>
            </a:lvl1pPr>
            <a:lvl2pPr marL="540000" indent="-270000">
              <a:buFont typeface="System Font Regular"/>
              <a:buChar char="-"/>
              <a:defRPr sz="1800">
                <a:solidFill>
                  <a:schemeClr val="tx1"/>
                </a:solidFill>
              </a:defRPr>
            </a:lvl2pPr>
            <a:lvl3pPr marL="810000" indent="-270000">
              <a:buFont typeface="System Font Regular"/>
              <a:buChar char="-"/>
              <a:defRPr sz="1600">
                <a:solidFill>
                  <a:schemeClr val="tx1"/>
                </a:solidFill>
              </a:defRPr>
            </a:lvl3pPr>
            <a:lvl4pPr marL="1080000" indent="-270000">
              <a:buFont typeface="System Font Regular"/>
              <a:buChar char="-"/>
              <a:defRPr sz="1400">
                <a:solidFill>
                  <a:schemeClr val="tx1"/>
                </a:solidFill>
              </a:defRPr>
            </a:lvl4pPr>
            <a:lvl5pPr marL="1350000" indent="-270000">
              <a:buFont typeface="System Font Regular"/>
              <a:buChar char="-"/>
              <a:defRPr sz="1200">
                <a:solidFill>
                  <a:schemeClr val="tx1"/>
                </a:solidFill>
              </a:defRPr>
            </a:lvl5pPr>
          </a:lstStyle>
          <a:p>
            <a:pPr lvl="0"/>
            <a:r>
              <a:rPr lang="en-NL" dirty="0"/>
              <a:t>[Optional text]</a:t>
            </a:r>
          </a:p>
        </p:txBody>
      </p:sp>
    </p:spTree>
    <p:extLst>
      <p:ext uri="{BB962C8B-B14F-4D97-AF65-F5344CB8AC3E}">
        <p14:creationId xmlns:p14="http://schemas.microsoft.com/office/powerpoint/2010/main" val="198593431"/>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_1_Botergeel">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ADFC02-B531-DD56-F496-10872B596C78}"/>
              </a:ext>
            </a:extLst>
          </p:cNvPr>
          <p:cNvSpPr>
            <a:spLocks noGrp="1"/>
          </p:cNvSpPr>
          <p:nvPr>
            <p:ph type="title" hasCustomPrompt="1"/>
          </p:nvPr>
        </p:nvSpPr>
        <p:spPr>
          <a:xfrm>
            <a:off x="506413" y="505606"/>
            <a:ext cx="10161587" cy="2694794"/>
          </a:xfrm>
          <a:prstGeom prst="rect">
            <a:avLst/>
          </a:prstGeom>
        </p:spPr>
        <p:txBody>
          <a:bodyPr/>
          <a:lstStyle>
            <a:lvl1pPr>
              <a:lnSpc>
                <a:spcPct val="80000"/>
              </a:lnSpc>
              <a:defRPr sz="8000">
                <a:solidFill>
                  <a:schemeClr val="tx1"/>
                </a:solidFill>
              </a:defRPr>
            </a:lvl1pPr>
          </a:lstStyle>
          <a:p>
            <a:r>
              <a:rPr lang="en-NL" dirty="0"/>
              <a:t>[Cover title]</a:t>
            </a:r>
          </a:p>
        </p:txBody>
      </p:sp>
      <p:sp>
        <p:nvSpPr>
          <p:cNvPr id="11" name="Text Placeholder 10">
            <a:extLst>
              <a:ext uri="{FF2B5EF4-FFF2-40B4-BE49-F238E27FC236}">
                <a16:creationId xmlns:a16="http://schemas.microsoft.com/office/drawing/2014/main" id="{12E230F8-A8CD-709B-9C40-73DCA007C26E}"/>
              </a:ext>
            </a:extLst>
          </p:cNvPr>
          <p:cNvSpPr>
            <a:spLocks noGrp="1"/>
          </p:cNvSpPr>
          <p:nvPr>
            <p:ph type="body" sz="quarter" idx="14" hasCustomPrompt="1"/>
          </p:nvPr>
        </p:nvSpPr>
        <p:spPr>
          <a:xfrm>
            <a:off x="4062413" y="6073002"/>
            <a:ext cx="3557587" cy="276999"/>
          </a:xfrm>
          <a:prstGeom prst="rect">
            <a:avLst/>
          </a:prstGeom>
        </p:spPr>
        <p:txBody>
          <a:bodyPr wrap="square" lIns="0" tIns="0" rIns="0" bIns="0" anchor="b">
            <a:spAutoFit/>
          </a:bodyPr>
          <a:lstStyle>
            <a:lvl1pPr indent="-270000">
              <a:buFont typeface="Arial" panose="020B0604020202020204" pitchFamily="34" charset="0"/>
              <a:buNone/>
              <a:defRPr sz="180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dirty="0"/>
              <a:t>[Optional text]</a:t>
            </a:r>
            <a:endParaRPr lang="en-NL" dirty="0"/>
          </a:p>
        </p:txBody>
      </p:sp>
      <p:sp>
        <p:nvSpPr>
          <p:cNvPr id="3" name="Text Placeholder 4">
            <a:extLst>
              <a:ext uri="{FF2B5EF4-FFF2-40B4-BE49-F238E27FC236}">
                <a16:creationId xmlns:a16="http://schemas.microsoft.com/office/drawing/2014/main" id="{87C2D62D-DAE4-B08C-A859-B718110534DE}"/>
              </a:ext>
            </a:extLst>
          </p:cNvPr>
          <p:cNvSpPr>
            <a:spLocks noGrp="1"/>
          </p:cNvSpPr>
          <p:nvPr>
            <p:ph type="body" sz="quarter" idx="16" hasCustomPrompt="1"/>
          </p:nvPr>
        </p:nvSpPr>
        <p:spPr>
          <a:xfrm>
            <a:off x="506412" y="3715774"/>
            <a:ext cx="10161587" cy="1066800"/>
          </a:xfrm>
          <a:prstGeom prst="rect">
            <a:avLst/>
          </a:prstGeom>
        </p:spPr>
        <p:txBody>
          <a:bodyPr lIns="0" tIns="0" rIns="0" bIns="0"/>
          <a:lstStyle>
            <a:lvl1pPr>
              <a:buFont typeface="Arial" panose="020B0604020202020204" pitchFamily="34" charset="0"/>
              <a:buNone/>
              <a:defRPr sz="2800"/>
            </a:lvl1pPr>
          </a:lstStyle>
          <a:p>
            <a:pPr lvl="0"/>
            <a:r>
              <a:rPr lang="en-GB" dirty="0"/>
              <a:t>[Subtitle, date or author]</a:t>
            </a:r>
            <a:endParaRPr lang="en-NL" dirty="0"/>
          </a:p>
        </p:txBody>
      </p:sp>
    </p:spTree>
    <p:extLst>
      <p:ext uri="{BB962C8B-B14F-4D97-AF65-F5344CB8AC3E}">
        <p14:creationId xmlns:p14="http://schemas.microsoft.com/office/powerpoint/2010/main" val="1478167860"/>
      </p:ext>
    </p:extLst>
  </p:cSld>
  <p:clrMapOvr>
    <a:overrideClrMapping bg1="lt1" tx1="dk1" bg2="lt2" tx2="dk2" accent1="accent1" accent2="accent2" accent3="accent3" accent4="accent4" accent5="accent5" accent6="accent6" hlink="hlink" folHlink="folHlink"/>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OC_Botergeel">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506414" y="771885"/>
            <a:ext cx="3048000" cy="1055995"/>
          </a:xfrm>
        </p:spPr>
        <p:txBody>
          <a:bodyPr>
            <a:noAutofit/>
          </a:bodyPr>
          <a:lstStyle>
            <a:lvl1pPr>
              <a:lnSpc>
                <a:spcPct val="90000"/>
              </a:lnSpc>
              <a:defRPr sz="3800">
                <a:solidFill>
                  <a:schemeClr val="tx1"/>
                </a:solidFill>
              </a:defRPr>
            </a:lvl1pPr>
          </a:lstStyle>
          <a:p>
            <a:r>
              <a:rPr lang="en-NL" dirty="0"/>
              <a:t>[Table of contents]</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p>
            <a:r>
              <a:rPr lang="en-GB" sz="1200"/>
              <a:t>[Add footer text via: Insert → Header &amp; Footer]</a:t>
            </a:r>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p>
            <a:pPr algn="r"/>
            <a:endParaRPr lang="en-US"/>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p>
            <a:fld id="{B6F15528-21DE-4FAA-801E-634DDDAF4B2B}" type="slidenum">
              <a:rPr lang="en-NL" smtClean="0"/>
              <a:pPr/>
              <a:t>‹#›</a:t>
            </a:fld>
            <a:endParaRPr lang="en-NL"/>
          </a:p>
        </p:txBody>
      </p:sp>
      <p:sp>
        <p:nvSpPr>
          <p:cNvPr id="11" name="Text Placeholder 10">
            <a:extLst>
              <a:ext uri="{FF2B5EF4-FFF2-40B4-BE49-F238E27FC236}">
                <a16:creationId xmlns:a16="http://schemas.microsoft.com/office/drawing/2014/main" id="{E94462E7-085F-204F-0911-B418BC44EE52}"/>
              </a:ext>
            </a:extLst>
          </p:cNvPr>
          <p:cNvSpPr>
            <a:spLocks noGrp="1"/>
          </p:cNvSpPr>
          <p:nvPr>
            <p:ph type="body" sz="quarter" idx="14" hasCustomPrompt="1"/>
          </p:nvPr>
        </p:nvSpPr>
        <p:spPr>
          <a:xfrm>
            <a:off x="6094413" y="762000"/>
            <a:ext cx="5591175" cy="5588000"/>
          </a:xfrm>
        </p:spPr>
        <p:txBody>
          <a:bodyPr/>
          <a:lstStyle>
            <a:lvl1pPr marL="270000" indent="-270000">
              <a:lnSpc>
                <a:spcPct val="114000"/>
              </a:lnSpc>
              <a:buFont typeface="Arial" panose="020B0604020202020204" pitchFamily="34" charset="0"/>
              <a:buNone/>
              <a:tabLst>
                <a:tab pos="8280000" algn="r"/>
              </a:tabLst>
              <a:defRPr sz="2800" b="1"/>
            </a:lvl1pPr>
          </a:lstStyle>
          <a:p>
            <a:pPr lvl="0"/>
            <a:r>
              <a:rPr lang="en-NL" dirty="0"/>
              <a:t>Chapter 1	#</a:t>
            </a:r>
          </a:p>
          <a:p>
            <a:pPr lvl="0"/>
            <a:r>
              <a:rPr lang="en-NL" dirty="0"/>
              <a:t>Chatper 2	#</a:t>
            </a:r>
          </a:p>
          <a:p>
            <a:pPr lvl="0"/>
            <a:r>
              <a:rPr lang="en-NL" dirty="0"/>
              <a:t>Chatper 3	#</a:t>
            </a:r>
          </a:p>
          <a:p>
            <a:pPr lvl="0"/>
            <a:r>
              <a:rPr lang="en-NL" dirty="0"/>
              <a:t>Chapter 4	#</a:t>
            </a:r>
          </a:p>
          <a:p>
            <a:pPr lvl="0"/>
            <a:r>
              <a:rPr lang="en-NL" dirty="0"/>
              <a:t>Chapter 5	#</a:t>
            </a:r>
          </a:p>
          <a:p>
            <a:pPr lvl="0"/>
            <a:r>
              <a:rPr lang="en-NL" dirty="0"/>
              <a:t>Chapter 6	#</a:t>
            </a:r>
          </a:p>
          <a:p>
            <a:pPr lvl="0"/>
            <a:r>
              <a:rPr lang="en-NL" dirty="0"/>
              <a:t>Chapter 7	#</a:t>
            </a:r>
          </a:p>
          <a:p>
            <a:pPr lvl="0"/>
            <a:r>
              <a:rPr lang="en-NL" dirty="0"/>
              <a:t>Chapter 8	#</a:t>
            </a:r>
          </a:p>
          <a:p>
            <a:pPr lvl="0"/>
            <a:r>
              <a:rPr lang="en-NL" dirty="0"/>
              <a:t>Chapter 9	#</a:t>
            </a:r>
          </a:p>
          <a:p>
            <a:pPr lvl="0"/>
            <a:r>
              <a:rPr lang="en-NL" dirty="0"/>
              <a:t>Chapter 10	#</a:t>
            </a:r>
          </a:p>
        </p:txBody>
      </p:sp>
      <p:sp>
        <p:nvSpPr>
          <p:cNvPr id="6" name="TextBox 5">
            <a:extLst>
              <a:ext uri="{FF2B5EF4-FFF2-40B4-BE49-F238E27FC236}">
                <a16:creationId xmlns:a16="http://schemas.microsoft.com/office/drawing/2014/main" id="{40AAF742-1481-2AEA-8F6E-1337960877BB}"/>
              </a:ext>
            </a:extLst>
          </p:cNvPr>
          <p:cNvSpPr txBox="1"/>
          <p:nvPr userDrawn="1"/>
        </p:nvSpPr>
        <p:spPr>
          <a:xfrm>
            <a:off x="-2160000" y="914400"/>
            <a:ext cx="1981200" cy="1197000"/>
          </a:xfrm>
          <a:prstGeom prst="roundRect">
            <a:avLst>
              <a:gd name="adj" fmla="val 5906"/>
            </a:avLst>
          </a:prstGeom>
          <a:solidFill>
            <a:schemeClr val="accent6"/>
          </a:solidFill>
        </p:spPr>
        <p:txBody>
          <a:bodyPr wrap="square" lIns="118800" tIns="118800" rIns="118800" bIns="118800" rtlCol="0">
            <a:spAutoFit/>
          </a:bodyPr>
          <a:lstStyle/>
          <a:p>
            <a:pPr lvl="0"/>
            <a:r>
              <a:rPr lang="en-GB" sz="1000" b="1">
                <a:solidFill>
                  <a:schemeClr val="tx1"/>
                </a:solidFill>
                <a:latin typeface="Aptos" panose="020B0004020202020204" pitchFamily="34" charset="0"/>
              </a:rPr>
              <a:t>Note:</a:t>
            </a:r>
          </a:p>
          <a:p>
            <a:pPr lvl="0"/>
            <a:r>
              <a:rPr lang="en-GB" sz="1000" b="0">
                <a:solidFill>
                  <a:schemeClr val="tx1"/>
                </a:solidFill>
                <a:latin typeface="Aptos" panose="020B0004020202020204" pitchFamily="34" charset="0"/>
              </a:rPr>
              <a:t>Use a tab to right-align the page number.</a:t>
            </a:r>
          </a:p>
          <a:p>
            <a:pPr lvl="0"/>
            <a:endParaRPr lang="en-GB" sz="1000" b="1">
              <a:solidFill>
                <a:schemeClr val="tx1"/>
              </a:solidFill>
              <a:latin typeface="Aptos" panose="020B0004020202020204" pitchFamily="34" charset="0"/>
            </a:endParaRPr>
          </a:p>
          <a:p>
            <a:pPr lvl="0"/>
            <a:r>
              <a:rPr lang="en-GB" sz="1000" b="1">
                <a:solidFill>
                  <a:schemeClr val="tx1"/>
                </a:solidFill>
                <a:latin typeface="Aptos" panose="020B0004020202020204" pitchFamily="34" charset="0"/>
              </a:rPr>
              <a:t>Example:</a:t>
            </a:r>
          </a:p>
          <a:p>
            <a:pPr lvl="0"/>
            <a:r>
              <a:rPr lang="en-GB" sz="1000" b="0">
                <a:solidFill>
                  <a:schemeClr val="tx1"/>
                </a:solidFill>
                <a:latin typeface="Aptos" panose="020B0004020202020204" pitchFamily="34" charset="0"/>
              </a:rPr>
              <a:t>Chapter 1 </a:t>
            </a:r>
            <a:r>
              <a:rPr lang="en-GB" sz="1000" b="1" i="1">
                <a:solidFill>
                  <a:schemeClr val="tx1"/>
                </a:solidFill>
                <a:latin typeface="Aptos" panose="020B0004020202020204" pitchFamily="34" charset="0"/>
              </a:rPr>
              <a:t>[Tab]  </a:t>
            </a:r>
            <a:r>
              <a:rPr lang="en-GB" sz="1000" b="0">
                <a:solidFill>
                  <a:schemeClr val="tx1"/>
                </a:solidFill>
                <a:latin typeface="Aptos" panose="020B0004020202020204" pitchFamily="34" charset="0"/>
              </a:rPr>
              <a:t>01</a:t>
            </a:r>
            <a:endParaRPr lang="en-GB" sz="1000" b="0">
              <a:solidFill>
                <a:schemeClr val="tx1"/>
              </a:solidFill>
            </a:endParaRPr>
          </a:p>
        </p:txBody>
      </p:sp>
      <p:sp>
        <p:nvSpPr>
          <p:cNvPr id="10" name="Text Placeholder 9">
            <a:extLst>
              <a:ext uri="{FF2B5EF4-FFF2-40B4-BE49-F238E27FC236}">
                <a16:creationId xmlns:a16="http://schemas.microsoft.com/office/drawing/2014/main" id="{DE998A63-A0E9-FC6B-000C-DC98B3358E51}"/>
              </a:ext>
            </a:extLst>
          </p:cNvPr>
          <p:cNvSpPr>
            <a:spLocks noGrp="1"/>
          </p:cNvSpPr>
          <p:nvPr>
            <p:ph type="body" sz="quarter" idx="15" hasCustomPrompt="1"/>
          </p:nvPr>
        </p:nvSpPr>
        <p:spPr>
          <a:xfrm>
            <a:off x="506413" y="2333625"/>
            <a:ext cx="3047999" cy="3002882"/>
          </a:xfrm>
        </p:spPr>
        <p:txBody>
          <a:bodyPr/>
          <a:lstStyle>
            <a:lvl1pPr marL="0" indent="-270000">
              <a:buNone/>
              <a:defRPr>
                <a:solidFill>
                  <a:schemeClr val="tx1"/>
                </a:solidFill>
              </a:defRPr>
            </a:lvl1pPr>
            <a:lvl2pPr marL="540000" indent="-270000">
              <a:buFont typeface="System Font Regular"/>
              <a:buChar char="-"/>
              <a:defRPr sz="1800">
                <a:solidFill>
                  <a:schemeClr val="tx1"/>
                </a:solidFill>
              </a:defRPr>
            </a:lvl2pPr>
            <a:lvl3pPr marL="810000" indent="-270000">
              <a:buFont typeface="System Font Regular"/>
              <a:buChar char="-"/>
              <a:defRPr sz="1600">
                <a:solidFill>
                  <a:schemeClr val="tx1"/>
                </a:solidFill>
              </a:defRPr>
            </a:lvl3pPr>
            <a:lvl4pPr marL="1080000" indent="-270000">
              <a:buFont typeface="System Font Regular"/>
              <a:buChar char="-"/>
              <a:defRPr sz="1400">
                <a:solidFill>
                  <a:schemeClr val="tx1"/>
                </a:solidFill>
              </a:defRPr>
            </a:lvl4pPr>
            <a:lvl5pPr marL="1350000" indent="-270000">
              <a:buFont typeface="System Font Regular"/>
              <a:buChar char="-"/>
              <a:defRPr sz="1200">
                <a:solidFill>
                  <a:schemeClr val="tx1"/>
                </a:solidFill>
              </a:defRPr>
            </a:lvl5pPr>
          </a:lstStyle>
          <a:p>
            <a:pPr lvl="0"/>
            <a:r>
              <a:rPr lang="en-NL" dirty="0"/>
              <a:t>[Optional text]</a:t>
            </a:r>
          </a:p>
        </p:txBody>
      </p:sp>
    </p:spTree>
    <p:extLst>
      <p:ext uri="{BB962C8B-B14F-4D97-AF65-F5344CB8AC3E}">
        <p14:creationId xmlns:p14="http://schemas.microsoft.com/office/powerpoint/2010/main" val="108018233"/>
      </p:ext>
    </p:extLst>
  </p:cSld>
  <p:clrMapOvr>
    <a:overrideClrMapping bg1="lt1" tx1="dk1" bg2="lt2" tx2="dk2" accent1="accent1" accent2="accent2" accent3="accent3" accent4="accent4" accent5="accent5" accent6="accent6" hlink="hlink" folHlink="folHlink"/>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OC Bullet_Zachtblauw">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506414" y="771885"/>
            <a:ext cx="3048000" cy="1055995"/>
          </a:xfrm>
        </p:spPr>
        <p:txBody>
          <a:bodyPr>
            <a:noAutofit/>
          </a:bodyPr>
          <a:lstStyle>
            <a:lvl1pPr>
              <a:lnSpc>
                <a:spcPct val="90000"/>
              </a:lnSpc>
              <a:defRPr sz="3800">
                <a:solidFill>
                  <a:schemeClr val="tx1"/>
                </a:solidFill>
              </a:defRPr>
            </a:lvl1pPr>
          </a:lstStyle>
          <a:p>
            <a:r>
              <a:rPr lang="en-NL" dirty="0"/>
              <a:t>[Table of contents]</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p>
            <a:r>
              <a:rPr lang="en-GB" sz="1200"/>
              <a:t>[Add footer text via: Insert → Header &amp; Footer]</a:t>
            </a:r>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p>
            <a:pPr algn="r"/>
            <a:endParaRPr lang="en-US"/>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p>
            <a:fld id="{B6F15528-21DE-4FAA-801E-634DDDAF4B2B}" type="slidenum">
              <a:rPr lang="en-NL" smtClean="0"/>
              <a:pPr/>
              <a:t>‹#›</a:t>
            </a:fld>
            <a:endParaRPr lang="en-NL"/>
          </a:p>
        </p:txBody>
      </p:sp>
      <p:sp>
        <p:nvSpPr>
          <p:cNvPr id="11" name="Text Placeholder 10">
            <a:extLst>
              <a:ext uri="{FF2B5EF4-FFF2-40B4-BE49-F238E27FC236}">
                <a16:creationId xmlns:a16="http://schemas.microsoft.com/office/drawing/2014/main" id="{E94462E7-085F-204F-0911-B418BC44EE52}"/>
              </a:ext>
            </a:extLst>
          </p:cNvPr>
          <p:cNvSpPr>
            <a:spLocks noGrp="1"/>
          </p:cNvSpPr>
          <p:nvPr>
            <p:ph type="body" sz="quarter" idx="14" hasCustomPrompt="1"/>
          </p:nvPr>
        </p:nvSpPr>
        <p:spPr>
          <a:xfrm>
            <a:off x="6094413" y="762000"/>
            <a:ext cx="5591175" cy="5588000"/>
          </a:xfrm>
        </p:spPr>
        <p:txBody>
          <a:bodyPr/>
          <a:lstStyle>
            <a:lvl1pPr marL="270000" indent="-270000">
              <a:lnSpc>
                <a:spcPct val="114000"/>
              </a:lnSpc>
              <a:buFont typeface="Arial" panose="020B0604020202020204" pitchFamily="34" charset="0"/>
              <a:buChar char="•"/>
              <a:tabLst>
                <a:tab pos="8280000" algn="r"/>
              </a:tabLst>
              <a:defRPr sz="2000" b="1"/>
            </a:lvl1pPr>
            <a:lvl2pPr>
              <a:tabLst>
                <a:tab pos="8280000" algn="r"/>
              </a:tabLst>
              <a:defRPr b="0"/>
            </a:lvl2pPr>
          </a:lstStyle>
          <a:p>
            <a:pPr lvl="0"/>
            <a:r>
              <a:rPr lang="en-NL" dirty="0"/>
              <a:t>Topic 1	#</a:t>
            </a:r>
          </a:p>
          <a:p>
            <a:pPr lvl="1"/>
            <a:r>
              <a:rPr lang="en-NL" dirty="0"/>
              <a:t>Topic level 2	#</a:t>
            </a:r>
          </a:p>
          <a:p>
            <a:pPr lvl="0"/>
            <a:r>
              <a:rPr lang="en-NL" dirty="0"/>
              <a:t>Topic 2	#</a:t>
            </a:r>
          </a:p>
          <a:p>
            <a:pPr lvl="1"/>
            <a:r>
              <a:rPr lang="en-NL" dirty="0"/>
              <a:t>Topic level 2	#</a:t>
            </a:r>
          </a:p>
          <a:p>
            <a:pPr lvl="0"/>
            <a:r>
              <a:rPr lang="en-NL" dirty="0"/>
              <a:t>Topic 3	#</a:t>
            </a:r>
          </a:p>
          <a:p>
            <a:pPr lvl="0"/>
            <a:r>
              <a:rPr lang="en-NL" dirty="0"/>
              <a:t>Topic 4	#</a:t>
            </a:r>
          </a:p>
          <a:p>
            <a:pPr lvl="0"/>
            <a:r>
              <a:rPr lang="en-NL" dirty="0"/>
              <a:t>Topic 5	#</a:t>
            </a:r>
          </a:p>
        </p:txBody>
      </p:sp>
      <p:sp>
        <p:nvSpPr>
          <p:cNvPr id="12" name="TextBox 11">
            <a:extLst>
              <a:ext uri="{FF2B5EF4-FFF2-40B4-BE49-F238E27FC236}">
                <a16:creationId xmlns:a16="http://schemas.microsoft.com/office/drawing/2014/main" id="{3048A9E7-EE40-9AB8-93CD-868825627F24}"/>
              </a:ext>
            </a:extLst>
          </p:cNvPr>
          <p:cNvSpPr txBox="1"/>
          <p:nvPr userDrawn="1"/>
        </p:nvSpPr>
        <p:spPr>
          <a:xfrm>
            <a:off x="-2160000" y="914400"/>
            <a:ext cx="1981200" cy="1197000"/>
          </a:xfrm>
          <a:prstGeom prst="roundRect">
            <a:avLst>
              <a:gd name="adj" fmla="val 5906"/>
            </a:avLst>
          </a:prstGeom>
          <a:solidFill>
            <a:schemeClr val="accent6"/>
          </a:solidFill>
        </p:spPr>
        <p:txBody>
          <a:bodyPr wrap="square" lIns="118800" tIns="118800" rIns="118800" bIns="118800" rtlCol="0">
            <a:spAutoFit/>
          </a:bodyPr>
          <a:lstStyle/>
          <a:p>
            <a:pPr lvl="0"/>
            <a:r>
              <a:rPr lang="en-GB" sz="1000" b="1">
                <a:solidFill>
                  <a:schemeClr val="tx1"/>
                </a:solidFill>
                <a:latin typeface="Aptos" panose="020B0004020202020204" pitchFamily="34" charset="0"/>
              </a:rPr>
              <a:t>Note:</a:t>
            </a:r>
          </a:p>
          <a:p>
            <a:pPr lvl="0"/>
            <a:r>
              <a:rPr lang="en-GB" sz="1000" b="0">
                <a:solidFill>
                  <a:schemeClr val="tx1"/>
                </a:solidFill>
                <a:latin typeface="Aptos" panose="020B0004020202020204" pitchFamily="34" charset="0"/>
              </a:rPr>
              <a:t>Use a tab to right-align the page number.</a:t>
            </a:r>
          </a:p>
          <a:p>
            <a:pPr lvl="0"/>
            <a:endParaRPr lang="en-GB" sz="1000" b="1">
              <a:solidFill>
                <a:schemeClr val="tx1"/>
              </a:solidFill>
              <a:latin typeface="Aptos" panose="020B0004020202020204" pitchFamily="34" charset="0"/>
            </a:endParaRPr>
          </a:p>
          <a:p>
            <a:pPr lvl="0"/>
            <a:r>
              <a:rPr lang="en-GB" sz="1000" b="1">
                <a:solidFill>
                  <a:schemeClr val="tx1"/>
                </a:solidFill>
                <a:latin typeface="Aptos" panose="020B0004020202020204" pitchFamily="34" charset="0"/>
              </a:rPr>
              <a:t>Example:</a:t>
            </a:r>
          </a:p>
          <a:p>
            <a:pPr lvl="0"/>
            <a:r>
              <a:rPr lang="en-GB" sz="1000" b="0">
                <a:solidFill>
                  <a:schemeClr val="tx1"/>
                </a:solidFill>
                <a:latin typeface="Aptos" panose="020B0004020202020204" pitchFamily="34" charset="0"/>
              </a:rPr>
              <a:t>Chapter 1 </a:t>
            </a:r>
            <a:r>
              <a:rPr lang="en-GB" sz="1000" b="1" i="1">
                <a:solidFill>
                  <a:schemeClr val="tx1"/>
                </a:solidFill>
                <a:latin typeface="Aptos" panose="020B0004020202020204" pitchFamily="34" charset="0"/>
              </a:rPr>
              <a:t>[Tab]  </a:t>
            </a:r>
            <a:r>
              <a:rPr lang="en-GB" sz="1000" b="0">
                <a:solidFill>
                  <a:schemeClr val="tx1"/>
                </a:solidFill>
                <a:latin typeface="Aptos" panose="020B0004020202020204" pitchFamily="34" charset="0"/>
              </a:rPr>
              <a:t>01</a:t>
            </a:r>
            <a:endParaRPr lang="en-GB" sz="1000" b="0">
              <a:solidFill>
                <a:schemeClr val="tx1"/>
              </a:solidFill>
            </a:endParaRPr>
          </a:p>
        </p:txBody>
      </p:sp>
      <p:sp>
        <p:nvSpPr>
          <p:cNvPr id="6" name="Text Placeholder 9">
            <a:extLst>
              <a:ext uri="{FF2B5EF4-FFF2-40B4-BE49-F238E27FC236}">
                <a16:creationId xmlns:a16="http://schemas.microsoft.com/office/drawing/2014/main" id="{7092A6E8-025A-D589-173F-22AE2B031BE1}"/>
              </a:ext>
            </a:extLst>
          </p:cNvPr>
          <p:cNvSpPr>
            <a:spLocks noGrp="1"/>
          </p:cNvSpPr>
          <p:nvPr>
            <p:ph type="body" sz="quarter" idx="15" hasCustomPrompt="1"/>
          </p:nvPr>
        </p:nvSpPr>
        <p:spPr>
          <a:xfrm>
            <a:off x="506413" y="2333625"/>
            <a:ext cx="3047999" cy="3002882"/>
          </a:xfrm>
        </p:spPr>
        <p:txBody>
          <a:bodyPr/>
          <a:lstStyle>
            <a:lvl1pPr marL="0" indent="-270000">
              <a:buNone/>
              <a:defRPr>
                <a:solidFill>
                  <a:schemeClr val="tx1"/>
                </a:solidFill>
              </a:defRPr>
            </a:lvl1pPr>
            <a:lvl2pPr marL="540000" indent="-270000">
              <a:buFont typeface="System Font Regular"/>
              <a:buChar char="-"/>
              <a:defRPr sz="1800">
                <a:solidFill>
                  <a:schemeClr val="tx1"/>
                </a:solidFill>
              </a:defRPr>
            </a:lvl2pPr>
            <a:lvl3pPr marL="810000" indent="-270000">
              <a:buFont typeface="System Font Regular"/>
              <a:buChar char="-"/>
              <a:defRPr sz="1600">
                <a:solidFill>
                  <a:schemeClr val="tx1"/>
                </a:solidFill>
              </a:defRPr>
            </a:lvl3pPr>
            <a:lvl4pPr marL="1080000" indent="-270000">
              <a:buFont typeface="System Font Regular"/>
              <a:buChar char="-"/>
              <a:defRPr sz="1400">
                <a:solidFill>
                  <a:schemeClr val="tx1"/>
                </a:solidFill>
              </a:defRPr>
            </a:lvl4pPr>
            <a:lvl5pPr marL="1350000" indent="-270000">
              <a:buFont typeface="System Font Regular"/>
              <a:buChar char="-"/>
              <a:defRPr sz="1200">
                <a:solidFill>
                  <a:schemeClr val="tx1"/>
                </a:solidFill>
              </a:defRPr>
            </a:lvl5pPr>
          </a:lstStyle>
          <a:p>
            <a:pPr lvl="0"/>
            <a:r>
              <a:rPr lang="en-NL" dirty="0"/>
              <a:t>[Optional text]</a:t>
            </a:r>
          </a:p>
        </p:txBody>
      </p:sp>
    </p:spTree>
    <p:extLst>
      <p:ext uri="{BB962C8B-B14F-4D97-AF65-F5344CB8AC3E}">
        <p14:creationId xmlns:p14="http://schemas.microsoft.com/office/powerpoint/2010/main" val="3078891470"/>
      </p:ext>
    </p:extLst>
  </p:cSld>
  <p:clrMapOvr>
    <a:overrideClrMapping bg1="lt1" tx1="dk1" bg2="lt2" tx2="dk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OC Bullet_Zachtroze">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506414" y="771885"/>
            <a:ext cx="3048000" cy="1055995"/>
          </a:xfrm>
        </p:spPr>
        <p:txBody>
          <a:bodyPr>
            <a:noAutofit/>
          </a:bodyPr>
          <a:lstStyle>
            <a:lvl1pPr>
              <a:lnSpc>
                <a:spcPct val="90000"/>
              </a:lnSpc>
              <a:defRPr sz="3800">
                <a:solidFill>
                  <a:schemeClr val="accent3"/>
                </a:solidFill>
              </a:defRPr>
            </a:lvl1pPr>
          </a:lstStyle>
          <a:p>
            <a:r>
              <a:rPr lang="en-NL" dirty="0"/>
              <a:t>[Table of contents]</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lvl1pPr>
              <a:defRPr>
                <a:solidFill>
                  <a:schemeClr val="accent3"/>
                </a:solidFill>
              </a:defRPr>
            </a:lvl1pPr>
          </a:lstStyle>
          <a:p>
            <a:r>
              <a:rPr lang="en-GB"/>
              <a:t>[Add footer text via: Insert → Header &amp; Footer]</a:t>
            </a:r>
            <a:endParaRPr lang="en-GB">
              <a:solidFill>
                <a:schemeClr val="accent3"/>
              </a:solidFill>
            </a:endParaRPr>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lvl1pPr>
              <a:defRPr>
                <a:solidFill>
                  <a:schemeClr val="accent3"/>
                </a:solidFill>
              </a:defRPr>
            </a:lvl1pPr>
          </a:lstStyle>
          <a:p>
            <a:pPr algn="r"/>
            <a:endParaRPr lang="en-US">
              <a:solidFill>
                <a:schemeClr val="accent3"/>
              </a:solidFill>
            </a:endParaRPr>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lvl1pPr>
              <a:defRPr>
                <a:solidFill>
                  <a:schemeClr val="accent3"/>
                </a:solidFill>
              </a:defRPr>
            </a:lvl1pPr>
          </a:lstStyle>
          <a:p>
            <a:fld id="{B6F15528-21DE-4FAA-801E-634DDDAF4B2B}" type="slidenum">
              <a:rPr lang="en-NL" smtClean="0"/>
              <a:pPr/>
              <a:t>‹#›</a:t>
            </a:fld>
            <a:endParaRPr lang="en-NL"/>
          </a:p>
        </p:txBody>
      </p:sp>
      <p:sp>
        <p:nvSpPr>
          <p:cNvPr id="11" name="Text Placeholder 10">
            <a:extLst>
              <a:ext uri="{FF2B5EF4-FFF2-40B4-BE49-F238E27FC236}">
                <a16:creationId xmlns:a16="http://schemas.microsoft.com/office/drawing/2014/main" id="{E94462E7-085F-204F-0911-B418BC44EE52}"/>
              </a:ext>
            </a:extLst>
          </p:cNvPr>
          <p:cNvSpPr>
            <a:spLocks noGrp="1"/>
          </p:cNvSpPr>
          <p:nvPr>
            <p:ph type="body" sz="quarter" idx="14" hasCustomPrompt="1"/>
          </p:nvPr>
        </p:nvSpPr>
        <p:spPr>
          <a:xfrm>
            <a:off x="6094413" y="762000"/>
            <a:ext cx="5591175" cy="5588000"/>
          </a:xfrm>
        </p:spPr>
        <p:txBody>
          <a:bodyPr/>
          <a:lstStyle>
            <a:lvl1pPr marL="270000" indent="-270000">
              <a:lnSpc>
                <a:spcPct val="114000"/>
              </a:lnSpc>
              <a:buFont typeface="Arial" panose="020B0604020202020204" pitchFamily="34" charset="0"/>
              <a:buChar char="•"/>
              <a:tabLst>
                <a:tab pos="8280000" algn="r"/>
              </a:tabLst>
              <a:defRPr sz="2000" b="1">
                <a:solidFill>
                  <a:schemeClr val="accent3"/>
                </a:solidFill>
              </a:defRPr>
            </a:lvl1pPr>
            <a:lvl2pPr>
              <a:tabLst>
                <a:tab pos="8280000" algn="r"/>
              </a:tabLst>
              <a:defRPr b="0">
                <a:solidFill>
                  <a:schemeClr val="accent3"/>
                </a:solidFill>
              </a:defRPr>
            </a:lvl2pPr>
          </a:lstStyle>
          <a:p>
            <a:pPr lvl="0"/>
            <a:r>
              <a:rPr lang="en-NL" dirty="0"/>
              <a:t>Chapter 1	#</a:t>
            </a:r>
          </a:p>
          <a:p>
            <a:pPr lvl="1"/>
            <a:r>
              <a:rPr lang="en-NL" dirty="0"/>
              <a:t>Chapter level 2	#</a:t>
            </a:r>
          </a:p>
          <a:p>
            <a:pPr lvl="0"/>
            <a:r>
              <a:rPr lang="en-NL" dirty="0"/>
              <a:t>Chatper 2	#</a:t>
            </a:r>
          </a:p>
          <a:p>
            <a:pPr lvl="1"/>
            <a:r>
              <a:rPr lang="en-NL" dirty="0"/>
              <a:t>Chapter level 2	#</a:t>
            </a:r>
          </a:p>
          <a:p>
            <a:pPr lvl="0"/>
            <a:r>
              <a:rPr lang="en-NL" dirty="0"/>
              <a:t>Chatper 3	#</a:t>
            </a:r>
          </a:p>
          <a:p>
            <a:pPr lvl="0"/>
            <a:r>
              <a:rPr lang="en-NL" dirty="0"/>
              <a:t>Chapter 4	#</a:t>
            </a:r>
          </a:p>
          <a:p>
            <a:pPr lvl="0"/>
            <a:r>
              <a:rPr lang="en-NL" dirty="0"/>
              <a:t>Chapter 5	#</a:t>
            </a:r>
          </a:p>
        </p:txBody>
      </p:sp>
      <p:sp>
        <p:nvSpPr>
          <p:cNvPr id="12" name="TextBox 11">
            <a:extLst>
              <a:ext uri="{FF2B5EF4-FFF2-40B4-BE49-F238E27FC236}">
                <a16:creationId xmlns:a16="http://schemas.microsoft.com/office/drawing/2014/main" id="{3048A9E7-EE40-9AB8-93CD-868825627F24}"/>
              </a:ext>
            </a:extLst>
          </p:cNvPr>
          <p:cNvSpPr txBox="1"/>
          <p:nvPr userDrawn="1"/>
        </p:nvSpPr>
        <p:spPr>
          <a:xfrm>
            <a:off x="-2160000" y="914400"/>
            <a:ext cx="1981200" cy="1197000"/>
          </a:xfrm>
          <a:prstGeom prst="roundRect">
            <a:avLst>
              <a:gd name="adj" fmla="val 5906"/>
            </a:avLst>
          </a:prstGeom>
          <a:solidFill>
            <a:schemeClr val="accent6"/>
          </a:solidFill>
        </p:spPr>
        <p:txBody>
          <a:bodyPr wrap="square" lIns="118800" tIns="118800" rIns="118800" bIns="118800" rtlCol="0">
            <a:spAutoFit/>
          </a:bodyPr>
          <a:lstStyle/>
          <a:p>
            <a:pPr lvl="0"/>
            <a:r>
              <a:rPr lang="en-GB" sz="1000" b="1">
                <a:solidFill>
                  <a:schemeClr val="tx1"/>
                </a:solidFill>
                <a:latin typeface="Aptos" panose="020B0004020202020204" pitchFamily="34" charset="0"/>
              </a:rPr>
              <a:t>Note:</a:t>
            </a:r>
          </a:p>
          <a:p>
            <a:pPr lvl="0"/>
            <a:r>
              <a:rPr lang="en-GB" sz="1000" b="0">
                <a:solidFill>
                  <a:schemeClr val="tx1"/>
                </a:solidFill>
                <a:latin typeface="Aptos" panose="020B0004020202020204" pitchFamily="34" charset="0"/>
              </a:rPr>
              <a:t>Use a tab to right-align the page number.</a:t>
            </a:r>
          </a:p>
          <a:p>
            <a:pPr lvl="0"/>
            <a:endParaRPr lang="en-GB" sz="1000" b="1">
              <a:solidFill>
                <a:schemeClr val="tx1"/>
              </a:solidFill>
              <a:latin typeface="Aptos" panose="020B0004020202020204" pitchFamily="34" charset="0"/>
            </a:endParaRPr>
          </a:p>
          <a:p>
            <a:pPr lvl="0"/>
            <a:r>
              <a:rPr lang="en-GB" sz="1000" b="1">
                <a:solidFill>
                  <a:schemeClr val="tx1"/>
                </a:solidFill>
                <a:latin typeface="Aptos" panose="020B0004020202020204" pitchFamily="34" charset="0"/>
              </a:rPr>
              <a:t>Example:</a:t>
            </a:r>
          </a:p>
          <a:p>
            <a:pPr lvl="0"/>
            <a:r>
              <a:rPr lang="en-GB" sz="1000" b="0">
                <a:solidFill>
                  <a:schemeClr val="tx1"/>
                </a:solidFill>
                <a:latin typeface="Aptos" panose="020B0004020202020204" pitchFamily="34" charset="0"/>
              </a:rPr>
              <a:t>Chapter 1 </a:t>
            </a:r>
            <a:r>
              <a:rPr lang="en-GB" sz="1000" b="1" i="1">
                <a:solidFill>
                  <a:schemeClr val="tx1"/>
                </a:solidFill>
                <a:latin typeface="Aptos" panose="020B0004020202020204" pitchFamily="34" charset="0"/>
              </a:rPr>
              <a:t>[Tab]  </a:t>
            </a:r>
            <a:r>
              <a:rPr lang="en-GB" sz="1000" b="0">
                <a:solidFill>
                  <a:schemeClr val="tx1"/>
                </a:solidFill>
                <a:latin typeface="Aptos" panose="020B0004020202020204" pitchFamily="34" charset="0"/>
              </a:rPr>
              <a:t>01</a:t>
            </a:r>
            <a:endParaRPr lang="en-GB" sz="1000" b="0">
              <a:solidFill>
                <a:schemeClr val="tx1"/>
              </a:solidFill>
            </a:endParaRPr>
          </a:p>
        </p:txBody>
      </p:sp>
      <p:pic>
        <p:nvPicPr>
          <p:cNvPr id="6" name="Graphic 5">
            <a:extLst>
              <a:ext uri="{FF2B5EF4-FFF2-40B4-BE49-F238E27FC236}">
                <a16:creationId xmlns:a16="http://schemas.microsoft.com/office/drawing/2014/main" id="{D0205498-242B-4E5F-6DC0-336C427E6318}"/>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06413" y="6086115"/>
            <a:ext cx="2540000" cy="381000"/>
          </a:xfrm>
          <a:prstGeom prst="rect">
            <a:avLst/>
          </a:prstGeom>
        </p:spPr>
      </p:pic>
      <p:sp>
        <p:nvSpPr>
          <p:cNvPr id="8" name="Text Placeholder 9">
            <a:extLst>
              <a:ext uri="{FF2B5EF4-FFF2-40B4-BE49-F238E27FC236}">
                <a16:creationId xmlns:a16="http://schemas.microsoft.com/office/drawing/2014/main" id="{941DD8BB-A4A4-F877-B94F-5F96D9A4E725}"/>
              </a:ext>
            </a:extLst>
          </p:cNvPr>
          <p:cNvSpPr>
            <a:spLocks noGrp="1"/>
          </p:cNvSpPr>
          <p:nvPr>
            <p:ph type="body" sz="quarter" idx="15" hasCustomPrompt="1"/>
          </p:nvPr>
        </p:nvSpPr>
        <p:spPr>
          <a:xfrm>
            <a:off x="506413" y="2333625"/>
            <a:ext cx="3047999" cy="3002882"/>
          </a:xfrm>
        </p:spPr>
        <p:txBody>
          <a:bodyPr/>
          <a:lstStyle>
            <a:lvl1pPr marL="0" indent="-270000">
              <a:buNone/>
              <a:defRPr>
                <a:solidFill>
                  <a:schemeClr val="accent3"/>
                </a:solidFill>
              </a:defRPr>
            </a:lvl1pPr>
            <a:lvl2pPr marL="540000" indent="-270000">
              <a:buFont typeface="System Font Regular"/>
              <a:buChar char="-"/>
              <a:defRPr sz="1800">
                <a:solidFill>
                  <a:schemeClr val="tx1"/>
                </a:solidFill>
              </a:defRPr>
            </a:lvl2pPr>
            <a:lvl3pPr marL="810000" indent="-270000">
              <a:buFont typeface="System Font Regular"/>
              <a:buChar char="-"/>
              <a:defRPr sz="1600">
                <a:solidFill>
                  <a:schemeClr val="tx1"/>
                </a:solidFill>
              </a:defRPr>
            </a:lvl3pPr>
            <a:lvl4pPr marL="1080000" indent="-270000">
              <a:buFont typeface="System Font Regular"/>
              <a:buChar char="-"/>
              <a:defRPr sz="1400">
                <a:solidFill>
                  <a:schemeClr val="tx1"/>
                </a:solidFill>
              </a:defRPr>
            </a:lvl4pPr>
            <a:lvl5pPr marL="1350000" indent="-270000">
              <a:buFont typeface="System Font Regular"/>
              <a:buChar char="-"/>
              <a:defRPr sz="1200">
                <a:solidFill>
                  <a:schemeClr val="tx1"/>
                </a:solidFill>
              </a:defRPr>
            </a:lvl5pPr>
          </a:lstStyle>
          <a:p>
            <a:pPr lvl="0"/>
            <a:r>
              <a:rPr lang="en-NL" dirty="0"/>
              <a:t>[Optional text]</a:t>
            </a:r>
          </a:p>
        </p:txBody>
      </p:sp>
    </p:spTree>
    <p:extLst>
      <p:ext uri="{BB962C8B-B14F-4D97-AF65-F5344CB8AC3E}">
        <p14:creationId xmlns:p14="http://schemas.microsoft.com/office/powerpoint/2010/main" val="2967302975"/>
      </p:ext>
    </p:extLst>
  </p:cSld>
  <p:clrMapOvr>
    <a:overrideClrMapping bg1="lt1" tx1="dk1" bg2="lt2" tx2="dk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OC Bullet_Botergeel">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506414" y="771885"/>
            <a:ext cx="3048000" cy="1055995"/>
          </a:xfrm>
        </p:spPr>
        <p:txBody>
          <a:bodyPr>
            <a:noAutofit/>
          </a:bodyPr>
          <a:lstStyle>
            <a:lvl1pPr>
              <a:lnSpc>
                <a:spcPct val="90000"/>
              </a:lnSpc>
              <a:defRPr sz="3800">
                <a:solidFill>
                  <a:schemeClr val="tx1"/>
                </a:solidFill>
              </a:defRPr>
            </a:lvl1pPr>
          </a:lstStyle>
          <a:p>
            <a:r>
              <a:rPr lang="en-NL" dirty="0"/>
              <a:t>[Table of contents]</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p>
            <a:r>
              <a:rPr lang="en-GB" sz="1200"/>
              <a:t>[Add footer text via: Insert → Header &amp; Footer]</a:t>
            </a:r>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p>
            <a:pPr algn="r"/>
            <a:endParaRPr lang="en-US"/>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p>
            <a:fld id="{B6F15528-21DE-4FAA-801E-634DDDAF4B2B}" type="slidenum">
              <a:rPr lang="en-NL" smtClean="0"/>
              <a:pPr/>
              <a:t>‹#›</a:t>
            </a:fld>
            <a:endParaRPr lang="en-NL"/>
          </a:p>
        </p:txBody>
      </p:sp>
      <p:sp>
        <p:nvSpPr>
          <p:cNvPr id="11" name="Text Placeholder 10">
            <a:extLst>
              <a:ext uri="{FF2B5EF4-FFF2-40B4-BE49-F238E27FC236}">
                <a16:creationId xmlns:a16="http://schemas.microsoft.com/office/drawing/2014/main" id="{E94462E7-085F-204F-0911-B418BC44EE52}"/>
              </a:ext>
            </a:extLst>
          </p:cNvPr>
          <p:cNvSpPr>
            <a:spLocks noGrp="1"/>
          </p:cNvSpPr>
          <p:nvPr>
            <p:ph type="body" sz="quarter" idx="14" hasCustomPrompt="1"/>
          </p:nvPr>
        </p:nvSpPr>
        <p:spPr>
          <a:xfrm>
            <a:off x="6094413" y="762000"/>
            <a:ext cx="5591175" cy="5588000"/>
          </a:xfrm>
        </p:spPr>
        <p:txBody>
          <a:bodyPr/>
          <a:lstStyle>
            <a:lvl1pPr marL="270000" indent="-270000">
              <a:lnSpc>
                <a:spcPct val="114000"/>
              </a:lnSpc>
              <a:buFont typeface="Arial" panose="020B0604020202020204" pitchFamily="34" charset="0"/>
              <a:buChar char="•"/>
              <a:tabLst>
                <a:tab pos="8280000" algn="r"/>
              </a:tabLst>
              <a:defRPr sz="2000" b="1"/>
            </a:lvl1pPr>
            <a:lvl2pPr>
              <a:tabLst>
                <a:tab pos="8280000" algn="r"/>
              </a:tabLst>
              <a:defRPr b="0"/>
            </a:lvl2pPr>
          </a:lstStyle>
          <a:p>
            <a:pPr lvl="0"/>
            <a:r>
              <a:rPr lang="en-NL" dirty="0"/>
              <a:t>Chapter 1	#</a:t>
            </a:r>
          </a:p>
          <a:p>
            <a:pPr lvl="1"/>
            <a:r>
              <a:rPr lang="en-NL" dirty="0"/>
              <a:t>Chapter level 2	#</a:t>
            </a:r>
          </a:p>
          <a:p>
            <a:pPr lvl="0"/>
            <a:r>
              <a:rPr lang="en-NL" dirty="0"/>
              <a:t>Chatper 2	#</a:t>
            </a:r>
          </a:p>
          <a:p>
            <a:pPr lvl="1"/>
            <a:r>
              <a:rPr lang="en-NL" dirty="0"/>
              <a:t>Chapter level 2	#</a:t>
            </a:r>
          </a:p>
          <a:p>
            <a:pPr lvl="0"/>
            <a:r>
              <a:rPr lang="en-NL" dirty="0"/>
              <a:t>Chatper 3	#</a:t>
            </a:r>
          </a:p>
          <a:p>
            <a:pPr lvl="0"/>
            <a:r>
              <a:rPr lang="en-NL" dirty="0"/>
              <a:t>Chapter 4	#</a:t>
            </a:r>
          </a:p>
          <a:p>
            <a:pPr lvl="0"/>
            <a:r>
              <a:rPr lang="en-NL" dirty="0"/>
              <a:t>Chapter 5	#</a:t>
            </a:r>
          </a:p>
        </p:txBody>
      </p:sp>
      <p:sp>
        <p:nvSpPr>
          <p:cNvPr id="12" name="TextBox 11">
            <a:extLst>
              <a:ext uri="{FF2B5EF4-FFF2-40B4-BE49-F238E27FC236}">
                <a16:creationId xmlns:a16="http://schemas.microsoft.com/office/drawing/2014/main" id="{3048A9E7-EE40-9AB8-93CD-868825627F24}"/>
              </a:ext>
            </a:extLst>
          </p:cNvPr>
          <p:cNvSpPr txBox="1"/>
          <p:nvPr userDrawn="1"/>
        </p:nvSpPr>
        <p:spPr>
          <a:xfrm>
            <a:off x="-2160000" y="914400"/>
            <a:ext cx="1981200" cy="1197000"/>
          </a:xfrm>
          <a:prstGeom prst="roundRect">
            <a:avLst>
              <a:gd name="adj" fmla="val 5906"/>
            </a:avLst>
          </a:prstGeom>
          <a:solidFill>
            <a:schemeClr val="accent6"/>
          </a:solidFill>
        </p:spPr>
        <p:txBody>
          <a:bodyPr wrap="square" lIns="118800" tIns="118800" rIns="118800" bIns="118800" rtlCol="0">
            <a:spAutoFit/>
          </a:bodyPr>
          <a:lstStyle/>
          <a:p>
            <a:pPr lvl="0"/>
            <a:r>
              <a:rPr lang="en-GB" sz="1000" b="1">
                <a:solidFill>
                  <a:schemeClr val="tx1"/>
                </a:solidFill>
                <a:latin typeface="Aptos" panose="020B0004020202020204" pitchFamily="34" charset="0"/>
              </a:rPr>
              <a:t>Note:</a:t>
            </a:r>
          </a:p>
          <a:p>
            <a:pPr lvl="0"/>
            <a:r>
              <a:rPr lang="en-GB" sz="1000" b="0">
                <a:solidFill>
                  <a:schemeClr val="tx1"/>
                </a:solidFill>
                <a:latin typeface="Aptos" panose="020B0004020202020204" pitchFamily="34" charset="0"/>
              </a:rPr>
              <a:t>Use a tab to right-align the page number.</a:t>
            </a:r>
          </a:p>
          <a:p>
            <a:pPr lvl="0"/>
            <a:endParaRPr lang="en-GB" sz="1000" b="1">
              <a:solidFill>
                <a:schemeClr val="tx1"/>
              </a:solidFill>
              <a:latin typeface="Aptos" panose="020B0004020202020204" pitchFamily="34" charset="0"/>
            </a:endParaRPr>
          </a:p>
          <a:p>
            <a:pPr lvl="0"/>
            <a:r>
              <a:rPr lang="en-GB" sz="1000" b="1">
                <a:solidFill>
                  <a:schemeClr val="tx1"/>
                </a:solidFill>
                <a:latin typeface="Aptos" panose="020B0004020202020204" pitchFamily="34" charset="0"/>
              </a:rPr>
              <a:t>Example:</a:t>
            </a:r>
          </a:p>
          <a:p>
            <a:pPr lvl="0"/>
            <a:r>
              <a:rPr lang="en-GB" sz="1000" b="0">
                <a:solidFill>
                  <a:schemeClr val="tx1"/>
                </a:solidFill>
                <a:latin typeface="Aptos" panose="020B0004020202020204" pitchFamily="34" charset="0"/>
              </a:rPr>
              <a:t>Chapter 1 </a:t>
            </a:r>
            <a:r>
              <a:rPr lang="en-GB" sz="1000" b="1" i="1">
                <a:solidFill>
                  <a:schemeClr val="tx1"/>
                </a:solidFill>
                <a:latin typeface="Aptos" panose="020B0004020202020204" pitchFamily="34" charset="0"/>
              </a:rPr>
              <a:t>[Tab]  </a:t>
            </a:r>
            <a:r>
              <a:rPr lang="en-GB" sz="1000" b="0">
                <a:solidFill>
                  <a:schemeClr val="tx1"/>
                </a:solidFill>
                <a:latin typeface="Aptos" panose="020B0004020202020204" pitchFamily="34" charset="0"/>
              </a:rPr>
              <a:t>01</a:t>
            </a:r>
            <a:endParaRPr lang="en-GB" sz="1000" b="0">
              <a:solidFill>
                <a:schemeClr val="tx1"/>
              </a:solidFill>
            </a:endParaRPr>
          </a:p>
        </p:txBody>
      </p:sp>
      <p:sp>
        <p:nvSpPr>
          <p:cNvPr id="6" name="Text Placeholder 9">
            <a:extLst>
              <a:ext uri="{FF2B5EF4-FFF2-40B4-BE49-F238E27FC236}">
                <a16:creationId xmlns:a16="http://schemas.microsoft.com/office/drawing/2014/main" id="{5E369211-D651-93E0-104D-55392C906922}"/>
              </a:ext>
            </a:extLst>
          </p:cNvPr>
          <p:cNvSpPr>
            <a:spLocks noGrp="1"/>
          </p:cNvSpPr>
          <p:nvPr>
            <p:ph type="body" sz="quarter" idx="15" hasCustomPrompt="1"/>
          </p:nvPr>
        </p:nvSpPr>
        <p:spPr>
          <a:xfrm>
            <a:off x="506413" y="2333625"/>
            <a:ext cx="3047999" cy="3002882"/>
          </a:xfrm>
        </p:spPr>
        <p:txBody>
          <a:bodyPr/>
          <a:lstStyle>
            <a:lvl1pPr marL="0" indent="-270000">
              <a:buNone/>
              <a:defRPr>
                <a:solidFill>
                  <a:schemeClr val="tx1"/>
                </a:solidFill>
              </a:defRPr>
            </a:lvl1pPr>
            <a:lvl2pPr marL="540000" indent="-270000">
              <a:buFont typeface="System Font Regular"/>
              <a:buChar char="-"/>
              <a:defRPr sz="1800">
                <a:solidFill>
                  <a:schemeClr val="tx1"/>
                </a:solidFill>
              </a:defRPr>
            </a:lvl2pPr>
            <a:lvl3pPr marL="810000" indent="-270000">
              <a:buFont typeface="System Font Regular"/>
              <a:buChar char="-"/>
              <a:defRPr sz="1600">
                <a:solidFill>
                  <a:schemeClr val="tx1"/>
                </a:solidFill>
              </a:defRPr>
            </a:lvl3pPr>
            <a:lvl4pPr marL="1080000" indent="-270000">
              <a:buFont typeface="System Font Regular"/>
              <a:buChar char="-"/>
              <a:defRPr sz="1400">
                <a:solidFill>
                  <a:schemeClr val="tx1"/>
                </a:solidFill>
              </a:defRPr>
            </a:lvl4pPr>
            <a:lvl5pPr marL="1350000" indent="-270000">
              <a:buFont typeface="System Font Regular"/>
              <a:buChar char="-"/>
              <a:defRPr sz="1200">
                <a:solidFill>
                  <a:schemeClr val="tx1"/>
                </a:solidFill>
              </a:defRPr>
            </a:lvl5pPr>
          </a:lstStyle>
          <a:p>
            <a:pPr lvl="0"/>
            <a:r>
              <a:rPr lang="en-NL" dirty="0"/>
              <a:t>[Optional text]</a:t>
            </a:r>
          </a:p>
        </p:txBody>
      </p:sp>
    </p:spTree>
    <p:extLst>
      <p:ext uri="{BB962C8B-B14F-4D97-AF65-F5344CB8AC3E}">
        <p14:creationId xmlns:p14="http://schemas.microsoft.com/office/powerpoint/2010/main" val="1849891209"/>
      </p:ext>
    </p:extLst>
  </p:cSld>
  <p:clrMapOvr>
    <a:overrideClrMapping bg1="lt1" tx1="dk1" bg2="lt2" tx2="dk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Sidebar R_Staalblauw">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313EE4C-E1FD-A90D-F094-9F9A25D2FD16}"/>
              </a:ext>
            </a:extLst>
          </p:cNvPr>
          <p:cNvSpPr/>
          <p:nvPr userDrawn="1"/>
        </p:nvSpPr>
        <p:spPr>
          <a:xfrm>
            <a:off x="8636000" y="0"/>
            <a:ext cx="3556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506413" y="771885"/>
            <a:ext cx="7621585" cy="1209315"/>
          </a:xfrm>
        </p:spPr>
        <p:txBody>
          <a:bodyPr/>
          <a:lstStyle>
            <a:lvl1pPr>
              <a:defRPr>
                <a:solidFill>
                  <a:schemeClr val="tx1"/>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p>
            <a:r>
              <a:rPr lang="en-GB" sz="1200"/>
              <a:t>[Add footer text via: Insert → Header &amp; Footer]</a:t>
            </a:r>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lvl1pPr>
              <a:defRPr>
                <a:solidFill>
                  <a:schemeClr val="bg1"/>
                </a:solidFill>
              </a:defRPr>
            </a:lvl1pPr>
          </a:lstStyle>
          <a:p>
            <a:pPr algn="r"/>
            <a:endParaRPr lang="en-US"/>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lvl1pPr>
              <a:defRPr>
                <a:solidFill>
                  <a:schemeClr val="bg1"/>
                </a:solidFill>
              </a:defRPr>
            </a:lvl1pPr>
          </a:lstStyle>
          <a:p>
            <a:fld id="{B6F15528-21DE-4FAA-801E-634DDDAF4B2B}" type="slidenum">
              <a:rPr lang="en-NL" smtClean="0"/>
              <a:pPr/>
              <a:t>‹#›</a:t>
            </a:fld>
            <a:endParaRPr lang="en-NL"/>
          </a:p>
        </p:txBody>
      </p:sp>
      <p:sp>
        <p:nvSpPr>
          <p:cNvPr id="11" name="Text Placeholder 10">
            <a:extLst>
              <a:ext uri="{FF2B5EF4-FFF2-40B4-BE49-F238E27FC236}">
                <a16:creationId xmlns:a16="http://schemas.microsoft.com/office/drawing/2014/main" id="{BA6CB02D-4627-A8E6-AE53-A2D0941CE316}"/>
              </a:ext>
            </a:extLst>
          </p:cNvPr>
          <p:cNvSpPr>
            <a:spLocks noGrp="1"/>
          </p:cNvSpPr>
          <p:nvPr>
            <p:ph type="body" sz="quarter" idx="14" hasCustomPrompt="1"/>
          </p:nvPr>
        </p:nvSpPr>
        <p:spPr>
          <a:xfrm>
            <a:off x="9144000" y="762000"/>
            <a:ext cx="2540000" cy="1219200"/>
          </a:xfrm>
        </p:spPr>
        <p:txBody>
          <a:bodyPr/>
          <a:lstStyle>
            <a:lvl1pPr indent="-270000">
              <a:buNone/>
              <a:defRPr sz="2800" b="1">
                <a:solidFill>
                  <a:schemeClr val="bg1"/>
                </a:solidFill>
              </a:defRPr>
            </a:lvl1pPr>
          </a:lstStyle>
          <a:p>
            <a:pPr lvl="0"/>
            <a:r>
              <a:rPr lang="en-NL" dirty="0"/>
              <a:t>[Sidebar]</a:t>
            </a:r>
          </a:p>
        </p:txBody>
      </p:sp>
      <p:sp>
        <p:nvSpPr>
          <p:cNvPr id="8" name="Text Placeholder 9">
            <a:extLst>
              <a:ext uri="{FF2B5EF4-FFF2-40B4-BE49-F238E27FC236}">
                <a16:creationId xmlns:a16="http://schemas.microsoft.com/office/drawing/2014/main" id="{B9E7618C-6E76-2A58-BBE2-559A2739C1C5}"/>
              </a:ext>
            </a:extLst>
          </p:cNvPr>
          <p:cNvSpPr>
            <a:spLocks noGrp="1"/>
          </p:cNvSpPr>
          <p:nvPr>
            <p:ph type="body" sz="quarter" idx="16"/>
          </p:nvPr>
        </p:nvSpPr>
        <p:spPr>
          <a:xfrm>
            <a:off x="506413" y="2487613"/>
            <a:ext cx="7621587" cy="2851004"/>
          </a:xfrm>
        </p:spPr>
        <p:txBody>
          <a:bodyPr/>
          <a:lstStyle>
            <a:lvl1pPr marL="0" indent="-270000">
              <a:defRPr>
                <a:solidFill>
                  <a:schemeClr val="tx1"/>
                </a:solidFill>
              </a:defRPr>
            </a:lvl1pPr>
            <a:lvl2pPr marL="540000" indent="-270000">
              <a:buFont typeface="System Font Regular"/>
              <a:buChar char="-"/>
              <a:defRPr sz="1800">
                <a:solidFill>
                  <a:schemeClr val="tx1"/>
                </a:solidFill>
              </a:defRPr>
            </a:lvl2pPr>
            <a:lvl3pPr marL="810000" indent="-270000">
              <a:buFont typeface="System Font Regular"/>
              <a:buChar char="-"/>
              <a:defRPr sz="1600">
                <a:solidFill>
                  <a:schemeClr val="tx1"/>
                </a:solidFill>
              </a:defRPr>
            </a:lvl3pPr>
            <a:lvl4pPr marL="1080000" indent="-270000">
              <a:buFont typeface="System Font Regular"/>
              <a:buChar char="-"/>
              <a:defRPr sz="1400">
                <a:solidFill>
                  <a:schemeClr val="tx1"/>
                </a:solidFill>
              </a:defRPr>
            </a:lvl4pPr>
            <a:lvl5pPr marL="1350000" indent="-270000">
              <a:buFont typeface="System Font Regular"/>
              <a:buChar char="-"/>
              <a:defRPr sz="12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10" name="Text Placeholder 9">
            <a:extLst>
              <a:ext uri="{FF2B5EF4-FFF2-40B4-BE49-F238E27FC236}">
                <a16:creationId xmlns:a16="http://schemas.microsoft.com/office/drawing/2014/main" id="{0BCA78E0-61A5-4808-3EFC-D1835926FA0D}"/>
              </a:ext>
            </a:extLst>
          </p:cNvPr>
          <p:cNvSpPr>
            <a:spLocks noGrp="1"/>
          </p:cNvSpPr>
          <p:nvPr>
            <p:ph type="body" sz="quarter" idx="17" hasCustomPrompt="1"/>
          </p:nvPr>
        </p:nvSpPr>
        <p:spPr>
          <a:xfrm>
            <a:off x="9144000" y="2487613"/>
            <a:ext cx="2540000" cy="2851004"/>
          </a:xfrm>
        </p:spPr>
        <p:txBody>
          <a:bodyPr/>
          <a:lstStyle>
            <a:lvl1pPr marL="0" indent="-270000">
              <a:buNone/>
              <a:defRPr>
                <a:solidFill>
                  <a:schemeClr val="bg1"/>
                </a:solidFill>
              </a:defRPr>
            </a:lvl1pPr>
            <a:lvl2pPr marL="540000" indent="-270000">
              <a:buFont typeface="System Font Regular"/>
              <a:buChar char="-"/>
              <a:defRPr sz="1800">
                <a:solidFill>
                  <a:schemeClr val="bg1"/>
                </a:solidFill>
              </a:defRPr>
            </a:lvl2pPr>
            <a:lvl3pPr marL="810000" indent="-270000">
              <a:buFont typeface="System Font Regular"/>
              <a:buChar char="-"/>
              <a:defRPr sz="1600">
                <a:solidFill>
                  <a:schemeClr val="bg1"/>
                </a:solidFill>
              </a:defRPr>
            </a:lvl3pPr>
            <a:lvl4pPr marL="1080000" indent="-270000">
              <a:buFont typeface="System Font Regular"/>
              <a:buChar char="-"/>
              <a:defRPr sz="1400">
                <a:solidFill>
                  <a:schemeClr val="bg1"/>
                </a:solidFill>
              </a:defRPr>
            </a:lvl4pPr>
            <a:lvl5pPr marL="1350000" indent="-270000">
              <a:buFont typeface="System Font Regular"/>
              <a:buChar char="-"/>
              <a:defRPr sz="1200">
                <a:solidFill>
                  <a:schemeClr val="bg1"/>
                </a:solidFill>
              </a:defRPr>
            </a:lvl5pPr>
          </a:lstStyle>
          <a:p>
            <a:pPr lvl="0"/>
            <a:r>
              <a:rPr lang="en-GB" dirty="0"/>
              <a:t>[Optional text]</a:t>
            </a:r>
            <a:endParaRPr lang="en-NL" dirty="0"/>
          </a:p>
        </p:txBody>
      </p:sp>
    </p:spTree>
    <p:extLst>
      <p:ext uri="{BB962C8B-B14F-4D97-AF65-F5344CB8AC3E}">
        <p14:creationId xmlns:p14="http://schemas.microsoft.com/office/powerpoint/2010/main" val="383705006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Sidebar R_Zachtblauw">
    <p:bg>
      <p:bgPr>
        <a:solidFill>
          <a:schemeClr val="bg2"/>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313EE4C-E1FD-A90D-F094-9F9A25D2FD16}"/>
              </a:ext>
            </a:extLst>
          </p:cNvPr>
          <p:cNvSpPr/>
          <p:nvPr userDrawn="1"/>
        </p:nvSpPr>
        <p:spPr>
          <a:xfrm>
            <a:off x="8636000" y="0"/>
            <a:ext cx="3556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506413" y="771885"/>
            <a:ext cx="7621585" cy="1209315"/>
          </a:xfrm>
        </p:spPr>
        <p:txBody>
          <a:bodyPr/>
          <a:lstStyle>
            <a:lvl1pPr>
              <a:defRPr>
                <a:solidFill>
                  <a:schemeClr val="tx1"/>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p>
            <a:r>
              <a:rPr lang="en-GB" sz="1200"/>
              <a:t>[Add footer text via: Insert → Header &amp; Footer]</a:t>
            </a:r>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lvl1pPr>
              <a:defRPr>
                <a:solidFill>
                  <a:schemeClr val="bg2"/>
                </a:solidFill>
              </a:defRPr>
            </a:lvl1pPr>
          </a:lstStyle>
          <a:p>
            <a:pPr algn="r"/>
            <a:endParaRPr lang="en-US">
              <a:solidFill>
                <a:schemeClr val="bg2"/>
              </a:solidFill>
            </a:endParaRPr>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lvl1pPr>
              <a:defRPr>
                <a:solidFill>
                  <a:schemeClr val="bg2"/>
                </a:solidFill>
              </a:defRPr>
            </a:lvl1pPr>
          </a:lstStyle>
          <a:p>
            <a:fld id="{B6F15528-21DE-4FAA-801E-634DDDAF4B2B}" type="slidenum">
              <a:rPr lang="en-NL" smtClean="0"/>
              <a:pPr/>
              <a:t>‹#›</a:t>
            </a:fld>
            <a:endParaRPr lang="en-NL"/>
          </a:p>
        </p:txBody>
      </p:sp>
      <p:sp>
        <p:nvSpPr>
          <p:cNvPr id="11" name="Text Placeholder 10">
            <a:extLst>
              <a:ext uri="{FF2B5EF4-FFF2-40B4-BE49-F238E27FC236}">
                <a16:creationId xmlns:a16="http://schemas.microsoft.com/office/drawing/2014/main" id="{BA6CB02D-4627-A8E6-AE53-A2D0941CE316}"/>
              </a:ext>
            </a:extLst>
          </p:cNvPr>
          <p:cNvSpPr>
            <a:spLocks noGrp="1"/>
          </p:cNvSpPr>
          <p:nvPr>
            <p:ph type="body" sz="quarter" idx="14" hasCustomPrompt="1"/>
          </p:nvPr>
        </p:nvSpPr>
        <p:spPr>
          <a:xfrm>
            <a:off x="9144000" y="762000"/>
            <a:ext cx="2540000" cy="1219200"/>
          </a:xfrm>
        </p:spPr>
        <p:txBody>
          <a:bodyPr/>
          <a:lstStyle>
            <a:lvl1pPr indent="-270000">
              <a:buNone/>
              <a:defRPr sz="2800" b="1">
                <a:solidFill>
                  <a:schemeClr val="bg2"/>
                </a:solidFill>
              </a:defRPr>
            </a:lvl1pPr>
          </a:lstStyle>
          <a:p>
            <a:pPr lvl="0"/>
            <a:r>
              <a:rPr lang="en-NL" dirty="0"/>
              <a:t>[Sidebar]</a:t>
            </a:r>
          </a:p>
        </p:txBody>
      </p:sp>
      <p:sp>
        <p:nvSpPr>
          <p:cNvPr id="9" name="Text Placeholder 9">
            <a:extLst>
              <a:ext uri="{FF2B5EF4-FFF2-40B4-BE49-F238E27FC236}">
                <a16:creationId xmlns:a16="http://schemas.microsoft.com/office/drawing/2014/main" id="{516A6E48-E40E-1F8E-C0DF-B1C7E2DF3A0E}"/>
              </a:ext>
            </a:extLst>
          </p:cNvPr>
          <p:cNvSpPr>
            <a:spLocks noGrp="1"/>
          </p:cNvSpPr>
          <p:nvPr>
            <p:ph type="body" sz="quarter" idx="16"/>
          </p:nvPr>
        </p:nvSpPr>
        <p:spPr>
          <a:xfrm>
            <a:off x="506413" y="2487613"/>
            <a:ext cx="7621587" cy="2851004"/>
          </a:xfrm>
        </p:spPr>
        <p:txBody>
          <a:bodyPr/>
          <a:lstStyle>
            <a:lvl1pPr marL="0" indent="-270000">
              <a:defRPr>
                <a:solidFill>
                  <a:schemeClr val="tx1"/>
                </a:solidFill>
              </a:defRPr>
            </a:lvl1pPr>
            <a:lvl2pPr marL="540000" indent="-270000">
              <a:buFont typeface="System Font Regular"/>
              <a:buChar char="-"/>
              <a:defRPr sz="1800">
                <a:solidFill>
                  <a:schemeClr val="tx1"/>
                </a:solidFill>
              </a:defRPr>
            </a:lvl2pPr>
            <a:lvl3pPr marL="810000" indent="-270000">
              <a:buFont typeface="System Font Regular"/>
              <a:buChar char="-"/>
              <a:defRPr sz="1600">
                <a:solidFill>
                  <a:schemeClr val="tx1"/>
                </a:solidFill>
              </a:defRPr>
            </a:lvl3pPr>
            <a:lvl4pPr marL="1080000" indent="-270000">
              <a:buFont typeface="System Font Regular"/>
              <a:buChar char="-"/>
              <a:defRPr sz="1400">
                <a:solidFill>
                  <a:schemeClr val="tx1"/>
                </a:solidFill>
              </a:defRPr>
            </a:lvl4pPr>
            <a:lvl5pPr marL="1350000" indent="-270000">
              <a:buFont typeface="System Font Regular"/>
              <a:buChar char="-"/>
              <a:defRPr sz="12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10" name="Text Placeholder 9">
            <a:extLst>
              <a:ext uri="{FF2B5EF4-FFF2-40B4-BE49-F238E27FC236}">
                <a16:creationId xmlns:a16="http://schemas.microsoft.com/office/drawing/2014/main" id="{C1B9A2A2-4927-5262-28A6-1EA41979C92A}"/>
              </a:ext>
            </a:extLst>
          </p:cNvPr>
          <p:cNvSpPr>
            <a:spLocks noGrp="1"/>
          </p:cNvSpPr>
          <p:nvPr>
            <p:ph type="body" sz="quarter" idx="17" hasCustomPrompt="1"/>
          </p:nvPr>
        </p:nvSpPr>
        <p:spPr>
          <a:xfrm>
            <a:off x="9144000" y="2487613"/>
            <a:ext cx="2540000" cy="2851004"/>
          </a:xfrm>
        </p:spPr>
        <p:txBody>
          <a:bodyPr/>
          <a:lstStyle>
            <a:lvl1pPr marL="0" indent="-270000">
              <a:buNone/>
              <a:defRPr>
                <a:solidFill>
                  <a:schemeClr val="bg2"/>
                </a:solidFill>
              </a:defRPr>
            </a:lvl1pPr>
            <a:lvl2pPr marL="540000" indent="-270000">
              <a:buFont typeface="System Font Regular"/>
              <a:buChar char="-"/>
              <a:defRPr sz="1800">
                <a:solidFill>
                  <a:schemeClr val="bg1"/>
                </a:solidFill>
              </a:defRPr>
            </a:lvl2pPr>
            <a:lvl3pPr marL="810000" indent="-270000">
              <a:buFont typeface="System Font Regular"/>
              <a:buChar char="-"/>
              <a:defRPr sz="1600">
                <a:solidFill>
                  <a:schemeClr val="bg1"/>
                </a:solidFill>
              </a:defRPr>
            </a:lvl3pPr>
            <a:lvl4pPr marL="1080000" indent="-270000">
              <a:buFont typeface="System Font Regular"/>
              <a:buChar char="-"/>
              <a:defRPr sz="1400">
                <a:solidFill>
                  <a:schemeClr val="bg1"/>
                </a:solidFill>
              </a:defRPr>
            </a:lvl4pPr>
            <a:lvl5pPr marL="1350000" indent="-270000">
              <a:buFont typeface="System Font Regular"/>
              <a:buChar char="-"/>
              <a:defRPr sz="1200">
                <a:solidFill>
                  <a:schemeClr val="bg1"/>
                </a:solidFill>
              </a:defRPr>
            </a:lvl5pPr>
          </a:lstStyle>
          <a:p>
            <a:pPr lvl="0"/>
            <a:r>
              <a:rPr lang="en-GB" dirty="0"/>
              <a:t>[Optional text]</a:t>
            </a:r>
            <a:endParaRPr lang="en-NL" dirty="0"/>
          </a:p>
        </p:txBody>
      </p:sp>
    </p:spTree>
    <p:extLst>
      <p:ext uri="{BB962C8B-B14F-4D97-AF65-F5344CB8AC3E}">
        <p14:creationId xmlns:p14="http://schemas.microsoft.com/office/powerpoint/2010/main" val="393200252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Sidebar R_Aardebruin">
    <p:bg>
      <p:bgPr>
        <a:solidFill>
          <a:schemeClr val="accent4"/>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313EE4C-E1FD-A90D-F094-9F9A25D2FD16}"/>
              </a:ext>
            </a:extLst>
          </p:cNvPr>
          <p:cNvSpPr/>
          <p:nvPr userDrawn="1"/>
        </p:nvSpPr>
        <p:spPr>
          <a:xfrm>
            <a:off x="8636000" y="0"/>
            <a:ext cx="3556000" cy="6858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506413" y="771885"/>
            <a:ext cx="7621585" cy="1209315"/>
          </a:xfrm>
        </p:spPr>
        <p:txBody>
          <a:bodyPr/>
          <a:lstStyle>
            <a:lvl1pPr>
              <a:defRPr>
                <a:solidFill>
                  <a:schemeClr val="accent3"/>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lvl1pPr>
              <a:defRPr>
                <a:solidFill>
                  <a:schemeClr val="accent3"/>
                </a:solidFill>
              </a:defRPr>
            </a:lvl1pPr>
          </a:lstStyle>
          <a:p>
            <a:r>
              <a:rPr lang="en-GB">
                <a:solidFill>
                  <a:schemeClr val="accent3"/>
                </a:solidFill>
              </a:rPr>
              <a:t>[Add footer text via: Insert → Header &amp; Footer]</a:t>
            </a:r>
            <a:endParaRPr lang="en-NL">
              <a:solidFill>
                <a:schemeClr val="accent3"/>
              </a:solidFill>
            </a:endParaRPr>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lvl1pPr>
              <a:defRPr>
                <a:solidFill>
                  <a:schemeClr val="accent4"/>
                </a:solidFill>
              </a:defRPr>
            </a:lvl1pPr>
          </a:lstStyle>
          <a:p>
            <a:pPr algn="r"/>
            <a:endParaRPr lang="en-US">
              <a:solidFill>
                <a:schemeClr val="accent4"/>
              </a:solidFill>
            </a:endParaRPr>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lvl1pPr>
              <a:defRPr>
                <a:solidFill>
                  <a:schemeClr val="accent4"/>
                </a:solidFill>
              </a:defRPr>
            </a:lvl1pPr>
          </a:lstStyle>
          <a:p>
            <a:fld id="{B6F15528-21DE-4FAA-801E-634DDDAF4B2B}" type="slidenum">
              <a:rPr lang="en-NL" smtClean="0"/>
              <a:pPr/>
              <a:t>‹#›</a:t>
            </a:fld>
            <a:endParaRPr lang="en-NL"/>
          </a:p>
        </p:txBody>
      </p:sp>
      <p:sp>
        <p:nvSpPr>
          <p:cNvPr id="11" name="Text Placeholder 10">
            <a:extLst>
              <a:ext uri="{FF2B5EF4-FFF2-40B4-BE49-F238E27FC236}">
                <a16:creationId xmlns:a16="http://schemas.microsoft.com/office/drawing/2014/main" id="{BA6CB02D-4627-A8E6-AE53-A2D0941CE316}"/>
              </a:ext>
            </a:extLst>
          </p:cNvPr>
          <p:cNvSpPr>
            <a:spLocks noGrp="1"/>
          </p:cNvSpPr>
          <p:nvPr>
            <p:ph type="body" sz="quarter" idx="14" hasCustomPrompt="1"/>
          </p:nvPr>
        </p:nvSpPr>
        <p:spPr>
          <a:xfrm>
            <a:off x="9144000" y="762000"/>
            <a:ext cx="2540000" cy="1219200"/>
          </a:xfrm>
        </p:spPr>
        <p:txBody>
          <a:bodyPr/>
          <a:lstStyle>
            <a:lvl1pPr indent="-270000">
              <a:buNone/>
              <a:defRPr sz="2800" b="1">
                <a:solidFill>
                  <a:schemeClr val="accent4"/>
                </a:solidFill>
              </a:defRPr>
            </a:lvl1pPr>
          </a:lstStyle>
          <a:p>
            <a:pPr lvl="0"/>
            <a:r>
              <a:rPr lang="en-NL" dirty="0"/>
              <a:t>[Sidebar]</a:t>
            </a:r>
          </a:p>
        </p:txBody>
      </p:sp>
      <p:pic>
        <p:nvPicPr>
          <p:cNvPr id="9" name="Graphic 8">
            <a:extLst>
              <a:ext uri="{FF2B5EF4-FFF2-40B4-BE49-F238E27FC236}">
                <a16:creationId xmlns:a16="http://schemas.microsoft.com/office/drawing/2014/main" id="{F374A884-4EB9-D931-A2F3-9BC072A930D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06413" y="6086115"/>
            <a:ext cx="2540000" cy="381000"/>
          </a:xfrm>
          <a:prstGeom prst="rect">
            <a:avLst/>
          </a:prstGeom>
        </p:spPr>
      </p:pic>
      <p:sp>
        <p:nvSpPr>
          <p:cNvPr id="8" name="Text Placeholder 9">
            <a:extLst>
              <a:ext uri="{FF2B5EF4-FFF2-40B4-BE49-F238E27FC236}">
                <a16:creationId xmlns:a16="http://schemas.microsoft.com/office/drawing/2014/main" id="{7A595681-452E-5C58-57C6-871CE3104DB8}"/>
              </a:ext>
            </a:extLst>
          </p:cNvPr>
          <p:cNvSpPr>
            <a:spLocks noGrp="1"/>
          </p:cNvSpPr>
          <p:nvPr>
            <p:ph type="body" sz="quarter" idx="16"/>
          </p:nvPr>
        </p:nvSpPr>
        <p:spPr>
          <a:xfrm>
            <a:off x="506413" y="2487613"/>
            <a:ext cx="7621587" cy="2851004"/>
          </a:xfrm>
        </p:spPr>
        <p:txBody>
          <a:bodyPr/>
          <a:lstStyle>
            <a:lvl1pPr marL="0" indent="-270000">
              <a:defRPr>
                <a:solidFill>
                  <a:schemeClr val="accent3"/>
                </a:solidFill>
              </a:defRPr>
            </a:lvl1pPr>
            <a:lvl2pPr marL="540000" indent="-270000">
              <a:buFont typeface="System Font Regular"/>
              <a:buChar char="-"/>
              <a:defRPr sz="1800">
                <a:solidFill>
                  <a:schemeClr val="accent3"/>
                </a:solidFill>
              </a:defRPr>
            </a:lvl2pPr>
            <a:lvl3pPr marL="810000" indent="-270000">
              <a:buFont typeface="System Font Regular"/>
              <a:buChar char="-"/>
              <a:defRPr sz="1600">
                <a:solidFill>
                  <a:schemeClr val="accent3"/>
                </a:solidFill>
              </a:defRPr>
            </a:lvl3pPr>
            <a:lvl4pPr marL="1080000" indent="-270000">
              <a:buFont typeface="System Font Regular"/>
              <a:buChar char="-"/>
              <a:defRPr sz="1400">
                <a:solidFill>
                  <a:schemeClr val="accent3"/>
                </a:solidFill>
              </a:defRPr>
            </a:lvl4pPr>
            <a:lvl5pPr marL="1350000" indent="-270000">
              <a:buFont typeface="System Font Regular"/>
              <a:buChar char="-"/>
              <a:defRPr sz="1200">
                <a:solidFill>
                  <a:schemeClr val="accent3"/>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10" name="Text Placeholder 9">
            <a:extLst>
              <a:ext uri="{FF2B5EF4-FFF2-40B4-BE49-F238E27FC236}">
                <a16:creationId xmlns:a16="http://schemas.microsoft.com/office/drawing/2014/main" id="{61559CCC-150A-0924-9D4F-4870DBC6EE0F}"/>
              </a:ext>
            </a:extLst>
          </p:cNvPr>
          <p:cNvSpPr>
            <a:spLocks noGrp="1"/>
          </p:cNvSpPr>
          <p:nvPr>
            <p:ph type="body" sz="quarter" idx="17" hasCustomPrompt="1"/>
          </p:nvPr>
        </p:nvSpPr>
        <p:spPr>
          <a:xfrm>
            <a:off x="9144000" y="2487613"/>
            <a:ext cx="2540000" cy="2851004"/>
          </a:xfrm>
        </p:spPr>
        <p:txBody>
          <a:bodyPr/>
          <a:lstStyle>
            <a:lvl1pPr marL="0" indent="-270000">
              <a:buNone/>
              <a:defRPr>
                <a:solidFill>
                  <a:schemeClr val="accent4"/>
                </a:solidFill>
              </a:defRPr>
            </a:lvl1pPr>
            <a:lvl2pPr marL="540000" indent="-270000">
              <a:buFont typeface="System Font Regular"/>
              <a:buChar char="-"/>
              <a:defRPr sz="1800">
                <a:solidFill>
                  <a:schemeClr val="bg1"/>
                </a:solidFill>
              </a:defRPr>
            </a:lvl2pPr>
            <a:lvl3pPr marL="810000" indent="-270000">
              <a:buFont typeface="System Font Regular"/>
              <a:buChar char="-"/>
              <a:defRPr sz="1600">
                <a:solidFill>
                  <a:schemeClr val="bg1"/>
                </a:solidFill>
              </a:defRPr>
            </a:lvl3pPr>
            <a:lvl4pPr marL="1080000" indent="-270000">
              <a:buFont typeface="System Font Regular"/>
              <a:buChar char="-"/>
              <a:defRPr sz="1400">
                <a:solidFill>
                  <a:schemeClr val="bg1"/>
                </a:solidFill>
              </a:defRPr>
            </a:lvl4pPr>
            <a:lvl5pPr marL="1350000" indent="-270000">
              <a:buFont typeface="System Font Regular"/>
              <a:buChar char="-"/>
              <a:defRPr sz="1200">
                <a:solidFill>
                  <a:schemeClr val="bg1"/>
                </a:solidFill>
              </a:defRPr>
            </a:lvl5pPr>
          </a:lstStyle>
          <a:p>
            <a:pPr lvl="0"/>
            <a:r>
              <a:rPr lang="en-GB" dirty="0"/>
              <a:t>[Optional text]</a:t>
            </a:r>
            <a:endParaRPr lang="en-NL" dirty="0"/>
          </a:p>
        </p:txBody>
      </p:sp>
    </p:spTree>
    <p:extLst>
      <p:ext uri="{BB962C8B-B14F-4D97-AF65-F5344CB8AC3E}">
        <p14:creationId xmlns:p14="http://schemas.microsoft.com/office/powerpoint/2010/main" val="185620085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Sidebar R_Nachtgroen">
    <p:bg>
      <p:bgPr>
        <a:solidFill>
          <a:schemeClr val="accent2"/>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313EE4C-E1FD-A90D-F094-9F9A25D2FD16}"/>
              </a:ext>
            </a:extLst>
          </p:cNvPr>
          <p:cNvSpPr/>
          <p:nvPr userDrawn="1"/>
        </p:nvSpPr>
        <p:spPr>
          <a:xfrm>
            <a:off x="8636000" y="0"/>
            <a:ext cx="3556000" cy="6858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506413" y="771885"/>
            <a:ext cx="7621585" cy="1209315"/>
          </a:xfrm>
        </p:spPr>
        <p:txBody>
          <a:bodyPr/>
          <a:lstStyle>
            <a:lvl1pPr>
              <a:defRPr>
                <a:solidFill>
                  <a:schemeClr val="accent1"/>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lvl1pPr>
              <a:defRPr>
                <a:solidFill>
                  <a:schemeClr val="accent1"/>
                </a:solidFill>
              </a:defRPr>
            </a:lvl1pPr>
          </a:lstStyle>
          <a:p>
            <a:r>
              <a:rPr lang="en-GB">
                <a:solidFill>
                  <a:schemeClr val="accent1"/>
                </a:solidFill>
              </a:rPr>
              <a:t>[Add footer text via: Insert → Header &amp; Footer]</a:t>
            </a:r>
            <a:endParaRPr lang="en-NL">
              <a:solidFill>
                <a:schemeClr val="accent1"/>
              </a:solidFill>
            </a:endParaRPr>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lvl1pPr>
              <a:defRPr>
                <a:solidFill>
                  <a:schemeClr val="accent2"/>
                </a:solidFill>
              </a:defRPr>
            </a:lvl1pPr>
          </a:lstStyle>
          <a:p>
            <a:pPr algn="r"/>
            <a:endParaRPr lang="en-US">
              <a:solidFill>
                <a:schemeClr val="accent2"/>
              </a:solidFill>
            </a:endParaRPr>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lvl1pPr>
              <a:defRPr>
                <a:solidFill>
                  <a:schemeClr val="accent2"/>
                </a:solidFill>
              </a:defRPr>
            </a:lvl1pPr>
          </a:lstStyle>
          <a:p>
            <a:fld id="{B6F15528-21DE-4FAA-801E-634DDDAF4B2B}" type="slidenum">
              <a:rPr lang="en-NL" smtClean="0"/>
              <a:pPr/>
              <a:t>‹#›</a:t>
            </a:fld>
            <a:endParaRPr lang="en-NL"/>
          </a:p>
        </p:txBody>
      </p:sp>
      <p:sp>
        <p:nvSpPr>
          <p:cNvPr id="11" name="Text Placeholder 10">
            <a:extLst>
              <a:ext uri="{FF2B5EF4-FFF2-40B4-BE49-F238E27FC236}">
                <a16:creationId xmlns:a16="http://schemas.microsoft.com/office/drawing/2014/main" id="{BA6CB02D-4627-A8E6-AE53-A2D0941CE316}"/>
              </a:ext>
            </a:extLst>
          </p:cNvPr>
          <p:cNvSpPr>
            <a:spLocks noGrp="1"/>
          </p:cNvSpPr>
          <p:nvPr>
            <p:ph type="body" sz="quarter" idx="14" hasCustomPrompt="1"/>
          </p:nvPr>
        </p:nvSpPr>
        <p:spPr>
          <a:xfrm>
            <a:off x="9144000" y="762000"/>
            <a:ext cx="2540000" cy="1219200"/>
          </a:xfrm>
        </p:spPr>
        <p:txBody>
          <a:bodyPr/>
          <a:lstStyle>
            <a:lvl1pPr indent="-270000">
              <a:buNone/>
              <a:defRPr sz="2800" b="1">
                <a:solidFill>
                  <a:schemeClr val="accent2"/>
                </a:solidFill>
              </a:defRPr>
            </a:lvl1pPr>
          </a:lstStyle>
          <a:p>
            <a:pPr lvl="0"/>
            <a:r>
              <a:rPr lang="en-NL" dirty="0"/>
              <a:t>[Sidebar]</a:t>
            </a:r>
          </a:p>
        </p:txBody>
      </p:sp>
      <p:pic>
        <p:nvPicPr>
          <p:cNvPr id="9" name="Graphic 8">
            <a:extLst>
              <a:ext uri="{FF2B5EF4-FFF2-40B4-BE49-F238E27FC236}">
                <a16:creationId xmlns:a16="http://schemas.microsoft.com/office/drawing/2014/main" id="{8FDA3BFD-C991-B66B-D1C8-3FD59079944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06413" y="6086115"/>
            <a:ext cx="2540000" cy="381000"/>
          </a:xfrm>
          <a:prstGeom prst="rect">
            <a:avLst/>
          </a:prstGeom>
        </p:spPr>
      </p:pic>
      <p:sp>
        <p:nvSpPr>
          <p:cNvPr id="8" name="Text Placeholder 9">
            <a:extLst>
              <a:ext uri="{FF2B5EF4-FFF2-40B4-BE49-F238E27FC236}">
                <a16:creationId xmlns:a16="http://schemas.microsoft.com/office/drawing/2014/main" id="{4E7C3D51-18B1-A822-0EB4-336C097B3752}"/>
              </a:ext>
            </a:extLst>
          </p:cNvPr>
          <p:cNvSpPr>
            <a:spLocks noGrp="1"/>
          </p:cNvSpPr>
          <p:nvPr>
            <p:ph type="body" sz="quarter" idx="16"/>
          </p:nvPr>
        </p:nvSpPr>
        <p:spPr>
          <a:xfrm>
            <a:off x="506413" y="2487613"/>
            <a:ext cx="7621587" cy="2851004"/>
          </a:xfrm>
        </p:spPr>
        <p:txBody>
          <a:bodyPr/>
          <a:lstStyle>
            <a:lvl1pPr marL="0" indent="-270000">
              <a:defRPr>
                <a:solidFill>
                  <a:schemeClr val="accent1"/>
                </a:solidFill>
              </a:defRPr>
            </a:lvl1pPr>
            <a:lvl2pPr marL="540000" indent="-270000">
              <a:buFont typeface="System Font Regular"/>
              <a:buChar char="-"/>
              <a:defRPr sz="1800">
                <a:solidFill>
                  <a:schemeClr val="accent1"/>
                </a:solidFill>
              </a:defRPr>
            </a:lvl2pPr>
            <a:lvl3pPr marL="810000" indent="-270000">
              <a:buFont typeface="System Font Regular"/>
              <a:buChar char="-"/>
              <a:defRPr sz="1600">
                <a:solidFill>
                  <a:schemeClr val="accent1"/>
                </a:solidFill>
              </a:defRPr>
            </a:lvl3pPr>
            <a:lvl4pPr marL="1080000" indent="-270000">
              <a:buFont typeface="System Font Regular"/>
              <a:buChar char="-"/>
              <a:defRPr sz="1400">
                <a:solidFill>
                  <a:schemeClr val="accent1"/>
                </a:solidFill>
              </a:defRPr>
            </a:lvl4pPr>
            <a:lvl5pPr marL="1350000" indent="-270000">
              <a:buFont typeface="System Font Regular"/>
              <a:buChar char="-"/>
              <a:defRPr sz="1200">
                <a:solidFill>
                  <a:schemeClr val="accent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10" name="Text Placeholder 9">
            <a:extLst>
              <a:ext uri="{FF2B5EF4-FFF2-40B4-BE49-F238E27FC236}">
                <a16:creationId xmlns:a16="http://schemas.microsoft.com/office/drawing/2014/main" id="{67D27104-093E-9936-8F5A-C56B8E9ECCC3}"/>
              </a:ext>
            </a:extLst>
          </p:cNvPr>
          <p:cNvSpPr>
            <a:spLocks noGrp="1"/>
          </p:cNvSpPr>
          <p:nvPr>
            <p:ph type="body" sz="quarter" idx="17" hasCustomPrompt="1"/>
          </p:nvPr>
        </p:nvSpPr>
        <p:spPr>
          <a:xfrm>
            <a:off x="9144000" y="2487613"/>
            <a:ext cx="2540000" cy="2851004"/>
          </a:xfrm>
        </p:spPr>
        <p:txBody>
          <a:bodyPr/>
          <a:lstStyle>
            <a:lvl1pPr marL="0" indent="-270000">
              <a:buNone/>
              <a:defRPr>
                <a:solidFill>
                  <a:schemeClr val="accent2"/>
                </a:solidFill>
              </a:defRPr>
            </a:lvl1pPr>
            <a:lvl2pPr marL="540000" indent="-270000">
              <a:buFont typeface="System Font Regular"/>
              <a:buChar char="-"/>
              <a:defRPr sz="1800">
                <a:solidFill>
                  <a:schemeClr val="bg1"/>
                </a:solidFill>
              </a:defRPr>
            </a:lvl2pPr>
            <a:lvl3pPr marL="810000" indent="-270000">
              <a:buFont typeface="System Font Regular"/>
              <a:buChar char="-"/>
              <a:defRPr sz="1600">
                <a:solidFill>
                  <a:schemeClr val="bg1"/>
                </a:solidFill>
              </a:defRPr>
            </a:lvl3pPr>
            <a:lvl4pPr marL="1080000" indent="-270000">
              <a:buFont typeface="System Font Regular"/>
              <a:buChar char="-"/>
              <a:defRPr sz="1400">
                <a:solidFill>
                  <a:schemeClr val="bg1"/>
                </a:solidFill>
              </a:defRPr>
            </a:lvl4pPr>
            <a:lvl5pPr marL="1350000" indent="-270000">
              <a:buFont typeface="System Font Regular"/>
              <a:buChar char="-"/>
              <a:defRPr sz="1200">
                <a:solidFill>
                  <a:schemeClr val="bg1"/>
                </a:solidFill>
              </a:defRPr>
            </a:lvl5pPr>
          </a:lstStyle>
          <a:p>
            <a:pPr lvl="0"/>
            <a:r>
              <a:rPr lang="en-GB" dirty="0"/>
              <a:t>[Optional text]</a:t>
            </a:r>
            <a:endParaRPr lang="en-NL" dirty="0"/>
          </a:p>
        </p:txBody>
      </p:sp>
    </p:spTree>
    <p:extLst>
      <p:ext uri="{BB962C8B-B14F-4D97-AF65-F5344CB8AC3E}">
        <p14:creationId xmlns:p14="http://schemas.microsoft.com/office/powerpoint/2010/main" val="288985452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Sidebar R_Botergeel">
    <p:bg>
      <p:bgPr>
        <a:solidFill>
          <a:schemeClr val="accent6"/>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313EE4C-E1FD-A90D-F094-9F9A25D2FD16}"/>
              </a:ext>
            </a:extLst>
          </p:cNvPr>
          <p:cNvSpPr/>
          <p:nvPr userDrawn="1"/>
        </p:nvSpPr>
        <p:spPr>
          <a:xfrm>
            <a:off x="8636000" y="0"/>
            <a:ext cx="3556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506413" y="771885"/>
            <a:ext cx="7621585" cy="1209315"/>
          </a:xfrm>
        </p:spPr>
        <p:txBody>
          <a:bodyPr/>
          <a:lstStyle>
            <a:lvl1pPr>
              <a:defRPr>
                <a:solidFill>
                  <a:schemeClr val="tx1"/>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p>
            <a:r>
              <a:rPr lang="en-GB" sz="1200"/>
              <a:t>[Add footer text via: Insert → Header &amp; Footer]</a:t>
            </a:r>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lvl1pPr>
              <a:defRPr>
                <a:solidFill>
                  <a:schemeClr val="accent6"/>
                </a:solidFill>
              </a:defRPr>
            </a:lvl1pPr>
          </a:lstStyle>
          <a:p>
            <a:pPr algn="r"/>
            <a:endParaRPr lang="en-US">
              <a:solidFill>
                <a:schemeClr val="accent6"/>
              </a:solidFill>
            </a:endParaRPr>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lvl1pPr>
              <a:defRPr>
                <a:solidFill>
                  <a:schemeClr val="accent6"/>
                </a:solidFill>
              </a:defRPr>
            </a:lvl1pPr>
          </a:lstStyle>
          <a:p>
            <a:fld id="{B6F15528-21DE-4FAA-801E-634DDDAF4B2B}" type="slidenum">
              <a:rPr lang="en-NL" smtClean="0"/>
              <a:pPr/>
              <a:t>‹#›</a:t>
            </a:fld>
            <a:endParaRPr lang="en-NL"/>
          </a:p>
        </p:txBody>
      </p:sp>
      <p:sp>
        <p:nvSpPr>
          <p:cNvPr id="11" name="Text Placeholder 10">
            <a:extLst>
              <a:ext uri="{FF2B5EF4-FFF2-40B4-BE49-F238E27FC236}">
                <a16:creationId xmlns:a16="http://schemas.microsoft.com/office/drawing/2014/main" id="{BA6CB02D-4627-A8E6-AE53-A2D0941CE316}"/>
              </a:ext>
            </a:extLst>
          </p:cNvPr>
          <p:cNvSpPr>
            <a:spLocks noGrp="1"/>
          </p:cNvSpPr>
          <p:nvPr>
            <p:ph type="body" sz="quarter" idx="14" hasCustomPrompt="1"/>
          </p:nvPr>
        </p:nvSpPr>
        <p:spPr>
          <a:xfrm>
            <a:off x="9144000" y="762000"/>
            <a:ext cx="2540000" cy="1219200"/>
          </a:xfrm>
        </p:spPr>
        <p:txBody>
          <a:bodyPr/>
          <a:lstStyle>
            <a:lvl1pPr indent="-270000">
              <a:buNone/>
              <a:defRPr sz="2800" b="1">
                <a:solidFill>
                  <a:schemeClr val="accent6"/>
                </a:solidFill>
              </a:defRPr>
            </a:lvl1pPr>
          </a:lstStyle>
          <a:p>
            <a:pPr lvl="0"/>
            <a:r>
              <a:rPr lang="en-NL" dirty="0"/>
              <a:t>[Sidebar]</a:t>
            </a:r>
          </a:p>
        </p:txBody>
      </p:sp>
      <p:sp>
        <p:nvSpPr>
          <p:cNvPr id="8" name="Text Placeholder 9">
            <a:extLst>
              <a:ext uri="{FF2B5EF4-FFF2-40B4-BE49-F238E27FC236}">
                <a16:creationId xmlns:a16="http://schemas.microsoft.com/office/drawing/2014/main" id="{30628708-6635-E2CF-AE5A-F11A13F39C03}"/>
              </a:ext>
            </a:extLst>
          </p:cNvPr>
          <p:cNvSpPr>
            <a:spLocks noGrp="1"/>
          </p:cNvSpPr>
          <p:nvPr>
            <p:ph type="body" sz="quarter" idx="16"/>
          </p:nvPr>
        </p:nvSpPr>
        <p:spPr>
          <a:xfrm>
            <a:off x="506413" y="2487613"/>
            <a:ext cx="7621587" cy="2851004"/>
          </a:xfrm>
        </p:spPr>
        <p:txBody>
          <a:bodyPr/>
          <a:lstStyle>
            <a:lvl1pPr marL="0" indent="-270000">
              <a:defRPr>
                <a:solidFill>
                  <a:schemeClr val="tx1"/>
                </a:solidFill>
              </a:defRPr>
            </a:lvl1pPr>
            <a:lvl2pPr marL="540000" indent="-270000">
              <a:buFont typeface="System Font Regular"/>
              <a:buChar char="-"/>
              <a:defRPr sz="1800">
                <a:solidFill>
                  <a:schemeClr val="tx1"/>
                </a:solidFill>
              </a:defRPr>
            </a:lvl2pPr>
            <a:lvl3pPr marL="810000" indent="-270000">
              <a:buFont typeface="System Font Regular"/>
              <a:buChar char="-"/>
              <a:defRPr sz="1600">
                <a:solidFill>
                  <a:schemeClr val="tx1"/>
                </a:solidFill>
              </a:defRPr>
            </a:lvl3pPr>
            <a:lvl4pPr marL="1080000" indent="-270000">
              <a:buFont typeface="System Font Regular"/>
              <a:buChar char="-"/>
              <a:defRPr sz="1400">
                <a:solidFill>
                  <a:schemeClr val="tx1"/>
                </a:solidFill>
              </a:defRPr>
            </a:lvl4pPr>
            <a:lvl5pPr marL="1350000" indent="-270000">
              <a:buFont typeface="System Font Regular"/>
              <a:buChar char="-"/>
              <a:defRPr sz="12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10" name="Text Placeholder 9">
            <a:extLst>
              <a:ext uri="{FF2B5EF4-FFF2-40B4-BE49-F238E27FC236}">
                <a16:creationId xmlns:a16="http://schemas.microsoft.com/office/drawing/2014/main" id="{FA07FC0C-5912-51B0-AD63-EDAA9C2B2537}"/>
              </a:ext>
            </a:extLst>
          </p:cNvPr>
          <p:cNvSpPr>
            <a:spLocks noGrp="1"/>
          </p:cNvSpPr>
          <p:nvPr>
            <p:ph type="body" sz="quarter" idx="17" hasCustomPrompt="1"/>
          </p:nvPr>
        </p:nvSpPr>
        <p:spPr>
          <a:xfrm>
            <a:off x="9144000" y="2487613"/>
            <a:ext cx="2540000" cy="2851004"/>
          </a:xfrm>
        </p:spPr>
        <p:txBody>
          <a:bodyPr/>
          <a:lstStyle>
            <a:lvl1pPr marL="0" indent="-270000">
              <a:buNone/>
              <a:defRPr>
                <a:solidFill>
                  <a:schemeClr val="accent6"/>
                </a:solidFill>
              </a:defRPr>
            </a:lvl1pPr>
            <a:lvl2pPr marL="540000" indent="-270000">
              <a:buFont typeface="System Font Regular"/>
              <a:buChar char="-"/>
              <a:defRPr sz="1800">
                <a:solidFill>
                  <a:schemeClr val="bg1"/>
                </a:solidFill>
              </a:defRPr>
            </a:lvl2pPr>
            <a:lvl3pPr marL="810000" indent="-270000">
              <a:buFont typeface="System Font Regular"/>
              <a:buChar char="-"/>
              <a:defRPr sz="1600">
                <a:solidFill>
                  <a:schemeClr val="bg1"/>
                </a:solidFill>
              </a:defRPr>
            </a:lvl3pPr>
            <a:lvl4pPr marL="1080000" indent="-270000">
              <a:buFont typeface="System Font Regular"/>
              <a:buChar char="-"/>
              <a:defRPr sz="1400">
                <a:solidFill>
                  <a:schemeClr val="bg1"/>
                </a:solidFill>
              </a:defRPr>
            </a:lvl4pPr>
            <a:lvl5pPr marL="1350000" indent="-270000">
              <a:buFont typeface="System Font Regular"/>
              <a:buChar char="-"/>
              <a:defRPr sz="1200">
                <a:solidFill>
                  <a:schemeClr val="bg1"/>
                </a:solidFill>
              </a:defRPr>
            </a:lvl5pPr>
          </a:lstStyle>
          <a:p>
            <a:pPr lvl="0"/>
            <a:r>
              <a:rPr lang="en-GB" dirty="0"/>
              <a:t>[Optional text]</a:t>
            </a:r>
            <a:endParaRPr lang="en-NL" dirty="0"/>
          </a:p>
        </p:txBody>
      </p:sp>
    </p:spTree>
    <p:extLst>
      <p:ext uri="{BB962C8B-B14F-4D97-AF65-F5344CB8AC3E}">
        <p14:creationId xmlns:p14="http://schemas.microsoft.com/office/powerpoint/2010/main" val="13714901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Sidebar L_Wit">
    <p:bg>
      <p:bgPr>
        <a:solidFill>
          <a:schemeClr val="tx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313EE4C-E1FD-A90D-F094-9F9A25D2FD16}"/>
              </a:ext>
            </a:extLst>
          </p:cNvPr>
          <p:cNvSpPr/>
          <p:nvPr userDrawn="1"/>
        </p:nvSpPr>
        <p:spPr>
          <a:xfrm flipH="1">
            <a:off x="3554412" y="0"/>
            <a:ext cx="8637587"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506414" y="771885"/>
            <a:ext cx="2540000" cy="1209315"/>
          </a:xfrm>
        </p:spPr>
        <p:txBody>
          <a:bodyPr/>
          <a:lstStyle>
            <a:lvl1pPr>
              <a:defRPr>
                <a:solidFill>
                  <a:schemeClr val="bg1"/>
                </a:solidFill>
              </a:defRPr>
            </a:lvl1pPr>
          </a:lstStyle>
          <a:p>
            <a:r>
              <a:rPr lang="en-NL" dirty="0"/>
              <a:t>[Sidebar]</a:t>
            </a:r>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lvl1pPr>
              <a:defRPr>
                <a:solidFill>
                  <a:schemeClr val="tx1"/>
                </a:solidFill>
              </a:defRPr>
            </a:lvl1pPr>
          </a:lstStyle>
          <a:p>
            <a:fld id="{B6F15528-21DE-4FAA-801E-634DDDAF4B2B}" type="slidenum">
              <a:rPr lang="en-NL" smtClean="0"/>
              <a:pPr/>
              <a:t>‹#›</a:t>
            </a:fld>
            <a:endParaRPr lang="en-NL"/>
          </a:p>
        </p:txBody>
      </p:sp>
      <p:sp>
        <p:nvSpPr>
          <p:cNvPr id="11" name="Text Placeholder 10">
            <a:extLst>
              <a:ext uri="{FF2B5EF4-FFF2-40B4-BE49-F238E27FC236}">
                <a16:creationId xmlns:a16="http://schemas.microsoft.com/office/drawing/2014/main" id="{BA6CB02D-4627-A8E6-AE53-A2D0941CE316}"/>
              </a:ext>
            </a:extLst>
          </p:cNvPr>
          <p:cNvSpPr>
            <a:spLocks noGrp="1"/>
          </p:cNvSpPr>
          <p:nvPr>
            <p:ph type="body" sz="quarter" idx="14" hasCustomPrompt="1"/>
          </p:nvPr>
        </p:nvSpPr>
        <p:spPr>
          <a:xfrm>
            <a:off x="4062413" y="762000"/>
            <a:ext cx="7621587" cy="1219200"/>
          </a:xfrm>
        </p:spPr>
        <p:txBody>
          <a:bodyPr/>
          <a:lstStyle>
            <a:lvl1pPr indent="-270000">
              <a:buNone/>
              <a:defRPr sz="2800" b="1">
                <a:solidFill>
                  <a:schemeClr val="tx1"/>
                </a:solidFill>
              </a:defRPr>
            </a:lvl1pPr>
          </a:lstStyle>
          <a:p>
            <a:pPr lvl="0"/>
            <a:r>
              <a:rPr lang="en-NL" dirty="0"/>
              <a:t>[Title]</a:t>
            </a:r>
          </a:p>
        </p:txBody>
      </p:sp>
      <p:pic>
        <p:nvPicPr>
          <p:cNvPr id="3" name="Graphic 2">
            <a:extLst>
              <a:ext uri="{FF2B5EF4-FFF2-40B4-BE49-F238E27FC236}">
                <a16:creationId xmlns:a16="http://schemas.microsoft.com/office/drawing/2014/main" id="{7EB7DA9F-B9D9-71AB-ED6D-53B88A2CBB1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06413" y="6086115"/>
            <a:ext cx="2540000" cy="381000"/>
          </a:xfrm>
          <a:prstGeom prst="rect">
            <a:avLst/>
          </a:prstGeom>
        </p:spPr>
      </p:pic>
      <p:sp>
        <p:nvSpPr>
          <p:cNvPr id="4" name="Text Placeholder 9">
            <a:extLst>
              <a:ext uri="{FF2B5EF4-FFF2-40B4-BE49-F238E27FC236}">
                <a16:creationId xmlns:a16="http://schemas.microsoft.com/office/drawing/2014/main" id="{3300FE0C-DC06-0DDA-0901-37DE5C9FC9F9}"/>
              </a:ext>
            </a:extLst>
          </p:cNvPr>
          <p:cNvSpPr>
            <a:spLocks noGrp="1"/>
          </p:cNvSpPr>
          <p:nvPr>
            <p:ph type="body" sz="quarter" idx="17" hasCustomPrompt="1"/>
          </p:nvPr>
        </p:nvSpPr>
        <p:spPr>
          <a:xfrm>
            <a:off x="506413" y="2487613"/>
            <a:ext cx="2540000" cy="2851004"/>
          </a:xfrm>
        </p:spPr>
        <p:txBody>
          <a:bodyPr/>
          <a:lstStyle>
            <a:lvl1pPr marL="0" indent="-270000">
              <a:buNone/>
              <a:defRPr>
                <a:solidFill>
                  <a:schemeClr val="bg1"/>
                </a:solidFill>
              </a:defRPr>
            </a:lvl1pPr>
            <a:lvl2pPr marL="540000" indent="-270000">
              <a:buFont typeface="System Font Regular"/>
              <a:buChar char="-"/>
              <a:defRPr sz="1800">
                <a:solidFill>
                  <a:schemeClr val="bg1"/>
                </a:solidFill>
              </a:defRPr>
            </a:lvl2pPr>
            <a:lvl3pPr marL="810000" indent="-270000">
              <a:buFont typeface="System Font Regular"/>
              <a:buChar char="-"/>
              <a:defRPr sz="1600">
                <a:solidFill>
                  <a:schemeClr val="bg1"/>
                </a:solidFill>
              </a:defRPr>
            </a:lvl3pPr>
            <a:lvl4pPr marL="1080000" indent="-270000">
              <a:buFont typeface="System Font Regular"/>
              <a:buChar char="-"/>
              <a:defRPr sz="1400">
                <a:solidFill>
                  <a:schemeClr val="bg1"/>
                </a:solidFill>
              </a:defRPr>
            </a:lvl4pPr>
            <a:lvl5pPr marL="1350000" indent="-270000">
              <a:buFont typeface="System Font Regular"/>
              <a:buChar char="-"/>
              <a:defRPr sz="1200">
                <a:solidFill>
                  <a:schemeClr val="bg1"/>
                </a:solidFill>
              </a:defRPr>
            </a:lvl5pPr>
          </a:lstStyle>
          <a:p>
            <a:pPr lvl="0"/>
            <a:r>
              <a:rPr lang="en-GB" dirty="0"/>
              <a:t>[Optional text]</a:t>
            </a:r>
            <a:endParaRPr lang="en-NL" dirty="0"/>
          </a:p>
        </p:txBody>
      </p:sp>
      <p:sp>
        <p:nvSpPr>
          <p:cNvPr id="8" name="Text Placeholder 9">
            <a:extLst>
              <a:ext uri="{FF2B5EF4-FFF2-40B4-BE49-F238E27FC236}">
                <a16:creationId xmlns:a16="http://schemas.microsoft.com/office/drawing/2014/main" id="{119F1E04-F8DC-0774-AACA-48FC7655617E}"/>
              </a:ext>
            </a:extLst>
          </p:cNvPr>
          <p:cNvSpPr>
            <a:spLocks noGrp="1"/>
          </p:cNvSpPr>
          <p:nvPr>
            <p:ph type="body" sz="quarter" idx="16"/>
          </p:nvPr>
        </p:nvSpPr>
        <p:spPr>
          <a:xfrm>
            <a:off x="4075003" y="2487613"/>
            <a:ext cx="7621587" cy="2851004"/>
          </a:xfrm>
        </p:spPr>
        <p:txBody>
          <a:bodyPr/>
          <a:lstStyle>
            <a:lvl1pPr marL="0" indent="-270000">
              <a:defRPr>
                <a:solidFill>
                  <a:schemeClr val="tx1"/>
                </a:solidFill>
              </a:defRPr>
            </a:lvl1pPr>
            <a:lvl2pPr marL="540000" indent="-270000">
              <a:buFont typeface="System Font Regular"/>
              <a:buChar char="-"/>
              <a:defRPr sz="1800">
                <a:solidFill>
                  <a:schemeClr val="tx1"/>
                </a:solidFill>
              </a:defRPr>
            </a:lvl2pPr>
            <a:lvl3pPr marL="810000" indent="-270000">
              <a:buFont typeface="System Font Regular"/>
              <a:buChar char="-"/>
              <a:defRPr sz="1600">
                <a:solidFill>
                  <a:schemeClr val="tx1"/>
                </a:solidFill>
              </a:defRPr>
            </a:lvl3pPr>
            <a:lvl4pPr marL="1080000" indent="-270000">
              <a:buFont typeface="System Font Regular"/>
              <a:buChar char="-"/>
              <a:defRPr sz="1400">
                <a:solidFill>
                  <a:schemeClr val="tx1"/>
                </a:solidFill>
              </a:defRPr>
            </a:lvl4pPr>
            <a:lvl5pPr marL="1350000" indent="-270000">
              <a:buFont typeface="System Font Regular"/>
              <a:buChar char="-"/>
              <a:defRPr sz="12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1009739302"/>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ver_2_Staalblauw">
    <p:spTree>
      <p:nvGrpSpPr>
        <p:cNvPr id="1" name=""/>
        <p:cNvGrpSpPr/>
        <p:nvPr/>
      </p:nvGrpSpPr>
      <p:grpSpPr>
        <a:xfrm>
          <a:off x="0" y="0"/>
          <a:ext cx="0" cy="0"/>
          <a:chOff x="0" y="0"/>
          <a:chExt cx="0" cy="0"/>
        </a:xfrm>
      </p:grpSpPr>
      <p:sp>
        <p:nvSpPr>
          <p:cNvPr id="29" name="Picture Placeholder 28">
            <a:extLst>
              <a:ext uri="{FF2B5EF4-FFF2-40B4-BE49-F238E27FC236}">
                <a16:creationId xmlns:a16="http://schemas.microsoft.com/office/drawing/2014/main" id="{D04E756E-1777-9219-E94E-D53C047131AD}"/>
              </a:ext>
            </a:extLst>
          </p:cNvPr>
          <p:cNvSpPr>
            <a:spLocks noGrp="1"/>
          </p:cNvSpPr>
          <p:nvPr>
            <p:ph type="pic" sz="quarter" idx="15"/>
          </p:nvPr>
        </p:nvSpPr>
        <p:spPr>
          <a:xfrm>
            <a:off x="7848682" y="-1066826"/>
            <a:ext cx="6853417" cy="7605336"/>
          </a:xfrm>
          <a:custGeom>
            <a:avLst/>
            <a:gdLst>
              <a:gd name="csX0" fmla="*/ 4050388 w 6853417"/>
              <a:gd name="csY0" fmla="*/ 119 h 7605336"/>
              <a:gd name="csX1" fmla="*/ 4507483 w 6853417"/>
              <a:gd name="csY1" fmla="*/ 8371 h 7605336"/>
              <a:gd name="csX2" fmla="*/ 4804480 w 6853417"/>
              <a:gd name="csY2" fmla="*/ 153648 h 7605336"/>
              <a:gd name="csX3" fmla="*/ 5895613 w 6853417"/>
              <a:gd name="csY3" fmla="*/ 1571530 h 7605336"/>
              <a:gd name="csX4" fmla="*/ 6582915 w 6853417"/>
              <a:gd name="csY4" fmla="*/ 2604881 h 7605336"/>
              <a:gd name="csX5" fmla="*/ 6851361 w 6853417"/>
              <a:gd name="csY5" fmla="*/ 3333726 h 7605336"/>
              <a:gd name="csX6" fmla="*/ 6671441 w 6853417"/>
              <a:gd name="csY6" fmla="*/ 4076934 h 7605336"/>
              <a:gd name="csX7" fmla="*/ 6671988 w 6853417"/>
              <a:gd name="csY7" fmla="*/ 4077345 h 7605336"/>
              <a:gd name="csX8" fmla="*/ 6672124 w 6853417"/>
              <a:gd name="csY8" fmla="*/ 4077482 h 7605336"/>
              <a:gd name="csX9" fmla="*/ 6027308 w 6853417"/>
              <a:gd name="csY9" fmla="*/ 6435421 h 7605336"/>
              <a:gd name="csX10" fmla="*/ 5574981 w 6853417"/>
              <a:gd name="csY10" fmla="*/ 7030480 h 7605336"/>
              <a:gd name="csX11" fmla="*/ 4924700 w 6853417"/>
              <a:gd name="csY11" fmla="*/ 7597222 h 7605336"/>
              <a:gd name="csX12" fmla="*/ 3458837 w 6853417"/>
              <a:gd name="csY12" fmla="*/ 7332387 h 7605336"/>
              <a:gd name="csX13" fmla="*/ 1338321 w 6853417"/>
              <a:gd name="csY13" fmla="*/ 6462096 h 7605336"/>
              <a:gd name="csX14" fmla="*/ 814681 w 6853417"/>
              <a:gd name="csY14" fmla="*/ 5937760 h 7605336"/>
              <a:gd name="csX15" fmla="*/ 205248 w 6853417"/>
              <a:gd name="csY15" fmla="*/ 5410688 h 7605336"/>
              <a:gd name="csX16" fmla="*/ 13170 w 6853417"/>
              <a:gd name="csY16" fmla="*/ 4763236 h 7605336"/>
              <a:gd name="csX17" fmla="*/ 130384 w 6853417"/>
              <a:gd name="csY17" fmla="*/ 3543980 h 7605336"/>
              <a:gd name="csX18" fmla="*/ 527383 w 6853417"/>
              <a:gd name="csY18" fmla="*/ 2736205 h 7605336"/>
              <a:gd name="csX19" fmla="*/ 1016870 w 6853417"/>
              <a:gd name="csY19" fmla="*/ 1530765 h 7605336"/>
              <a:gd name="csX20" fmla="*/ 1574663 w 6853417"/>
              <a:gd name="csY20" fmla="*/ 594265 h 7605336"/>
              <a:gd name="csX21" fmla="*/ 2475082 w 6853417"/>
              <a:gd name="csY21" fmla="*/ 139558 h 7605336"/>
              <a:gd name="csX22" fmla="*/ 3856655 w 6853417"/>
              <a:gd name="csY22" fmla="*/ 1669 h 7605336"/>
              <a:gd name="csX23" fmla="*/ 4050388 w 6853417"/>
              <a:gd name="csY23" fmla="*/ 119 h 760533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Lst>
            <a:rect l="l" t="t" r="r" b="b"/>
            <a:pathLst>
              <a:path w="6853417" h="7605336">
                <a:moveTo>
                  <a:pt x="4050388" y="119"/>
                </a:moveTo>
                <a:cubicBezTo>
                  <a:pt x="4264114" y="1139"/>
                  <a:pt x="4507483" y="8371"/>
                  <a:pt x="4507483" y="8371"/>
                </a:cubicBezTo>
                <a:cubicBezTo>
                  <a:pt x="4507483" y="8371"/>
                  <a:pt x="4650517" y="-15294"/>
                  <a:pt x="4804480" y="153648"/>
                </a:cubicBezTo>
                <a:cubicBezTo>
                  <a:pt x="4958034" y="322727"/>
                  <a:pt x="5785775" y="1410249"/>
                  <a:pt x="5895613" y="1571530"/>
                </a:cubicBezTo>
                <a:cubicBezTo>
                  <a:pt x="6005860" y="1732265"/>
                  <a:pt x="6509007" y="2491204"/>
                  <a:pt x="6582915" y="2604881"/>
                </a:cubicBezTo>
                <a:cubicBezTo>
                  <a:pt x="6657370" y="2718695"/>
                  <a:pt x="6876908" y="3033871"/>
                  <a:pt x="6851361" y="3333726"/>
                </a:cubicBezTo>
                <a:cubicBezTo>
                  <a:pt x="6825814" y="3633034"/>
                  <a:pt x="6671441" y="4076934"/>
                  <a:pt x="6671441" y="4076934"/>
                </a:cubicBezTo>
                <a:lnTo>
                  <a:pt x="6671988" y="4077345"/>
                </a:lnTo>
                <a:lnTo>
                  <a:pt x="6672124" y="4077482"/>
                </a:lnTo>
                <a:lnTo>
                  <a:pt x="6027308" y="6435421"/>
                </a:lnTo>
                <a:cubicBezTo>
                  <a:pt x="6027308" y="6435421"/>
                  <a:pt x="5856541" y="6739516"/>
                  <a:pt x="5574981" y="7030480"/>
                </a:cubicBezTo>
                <a:cubicBezTo>
                  <a:pt x="5293420" y="7321306"/>
                  <a:pt x="5017871" y="7560287"/>
                  <a:pt x="4924700" y="7597222"/>
                </a:cubicBezTo>
                <a:cubicBezTo>
                  <a:pt x="4832076" y="7634020"/>
                  <a:pt x="4055565" y="7545650"/>
                  <a:pt x="3458837" y="7332387"/>
                </a:cubicBezTo>
                <a:cubicBezTo>
                  <a:pt x="2862245" y="7119670"/>
                  <a:pt x="1338321" y="6462096"/>
                  <a:pt x="1338321" y="6462096"/>
                </a:cubicBezTo>
                <a:cubicBezTo>
                  <a:pt x="1338321" y="6462096"/>
                  <a:pt x="938043" y="6058139"/>
                  <a:pt x="814681" y="5937760"/>
                </a:cubicBezTo>
                <a:cubicBezTo>
                  <a:pt x="691183" y="5816970"/>
                  <a:pt x="296916" y="5567318"/>
                  <a:pt x="205248" y="5410688"/>
                </a:cubicBezTo>
                <a:cubicBezTo>
                  <a:pt x="113581" y="5254057"/>
                  <a:pt x="52514" y="5145442"/>
                  <a:pt x="13170" y="4763236"/>
                </a:cubicBezTo>
                <a:cubicBezTo>
                  <a:pt x="-26175" y="4381167"/>
                  <a:pt x="25465" y="3840279"/>
                  <a:pt x="130384" y="3543980"/>
                </a:cubicBezTo>
                <a:cubicBezTo>
                  <a:pt x="235303" y="3248092"/>
                  <a:pt x="421917" y="2974228"/>
                  <a:pt x="527383" y="2736205"/>
                </a:cubicBezTo>
                <a:cubicBezTo>
                  <a:pt x="632849" y="2498318"/>
                  <a:pt x="865092" y="1838828"/>
                  <a:pt x="1016870" y="1530765"/>
                </a:cubicBezTo>
                <a:cubicBezTo>
                  <a:pt x="1169057" y="1222566"/>
                  <a:pt x="1433131" y="733660"/>
                  <a:pt x="1574663" y="594265"/>
                </a:cubicBezTo>
                <a:cubicBezTo>
                  <a:pt x="1716194" y="454871"/>
                  <a:pt x="2209096" y="203168"/>
                  <a:pt x="2475082" y="139558"/>
                </a:cubicBezTo>
                <a:cubicBezTo>
                  <a:pt x="2741069" y="76085"/>
                  <a:pt x="3638483" y="7961"/>
                  <a:pt x="3856655" y="1669"/>
                </a:cubicBezTo>
                <a:cubicBezTo>
                  <a:pt x="3911198" y="130"/>
                  <a:pt x="3979146" y="-220"/>
                  <a:pt x="4050388" y="119"/>
                </a:cubicBezTo>
                <a:close/>
              </a:path>
            </a:pathLst>
          </a:custGeom>
          <a:solidFill>
            <a:schemeClr val="tx2"/>
          </a:solidFill>
        </p:spPr>
        <p:txBody>
          <a:bodyPr wrap="square">
            <a:noAutofit/>
          </a:bodyPr>
          <a:lstStyle/>
          <a:p>
            <a:r>
              <a:rPr lang="en-US"/>
              <a:t>Click icon to add picture</a:t>
            </a:r>
            <a:endParaRPr lang="en-NL"/>
          </a:p>
        </p:txBody>
      </p:sp>
      <p:sp>
        <p:nvSpPr>
          <p:cNvPr id="2" name="Title 1">
            <a:extLst>
              <a:ext uri="{FF2B5EF4-FFF2-40B4-BE49-F238E27FC236}">
                <a16:creationId xmlns:a16="http://schemas.microsoft.com/office/drawing/2014/main" id="{10ADFC02-B531-DD56-F496-10872B596C78}"/>
              </a:ext>
            </a:extLst>
          </p:cNvPr>
          <p:cNvSpPr>
            <a:spLocks noGrp="1"/>
          </p:cNvSpPr>
          <p:nvPr>
            <p:ph type="title" hasCustomPrompt="1"/>
          </p:nvPr>
        </p:nvSpPr>
        <p:spPr>
          <a:xfrm>
            <a:off x="506413" y="505606"/>
            <a:ext cx="6605587" cy="2694794"/>
          </a:xfrm>
          <a:prstGeom prst="rect">
            <a:avLst/>
          </a:prstGeom>
        </p:spPr>
        <p:txBody>
          <a:bodyPr>
            <a:normAutofit/>
          </a:bodyPr>
          <a:lstStyle>
            <a:lvl1pPr>
              <a:lnSpc>
                <a:spcPct val="80000"/>
              </a:lnSpc>
              <a:defRPr sz="8000">
                <a:solidFill>
                  <a:schemeClr val="tx2"/>
                </a:solidFill>
              </a:defRPr>
            </a:lvl1pPr>
          </a:lstStyle>
          <a:p>
            <a:r>
              <a:rPr lang="en-NL" dirty="0"/>
              <a:t>[Cover title]</a:t>
            </a:r>
          </a:p>
        </p:txBody>
      </p:sp>
      <p:sp>
        <p:nvSpPr>
          <p:cNvPr id="11" name="Text Placeholder 10">
            <a:extLst>
              <a:ext uri="{FF2B5EF4-FFF2-40B4-BE49-F238E27FC236}">
                <a16:creationId xmlns:a16="http://schemas.microsoft.com/office/drawing/2014/main" id="{12E230F8-A8CD-709B-9C40-73DCA007C26E}"/>
              </a:ext>
            </a:extLst>
          </p:cNvPr>
          <p:cNvSpPr>
            <a:spLocks noGrp="1"/>
          </p:cNvSpPr>
          <p:nvPr>
            <p:ph type="body" sz="quarter" idx="14" hasCustomPrompt="1"/>
          </p:nvPr>
        </p:nvSpPr>
        <p:spPr>
          <a:xfrm>
            <a:off x="4062413" y="6073002"/>
            <a:ext cx="3557587" cy="276999"/>
          </a:xfrm>
          <a:prstGeom prst="rect">
            <a:avLst/>
          </a:prstGeom>
        </p:spPr>
        <p:txBody>
          <a:bodyPr wrap="square" lIns="0" tIns="0" rIns="0" bIns="0" anchor="b">
            <a:spAutoFit/>
          </a:bodyPr>
          <a:lstStyle>
            <a:lvl1pPr indent="-270000">
              <a:buFont typeface="Arial" panose="020B0604020202020204" pitchFamily="34" charset="0"/>
              <a:buNone/>
              <a:defRPr sz="1800">
                <a:solidFill>
                  <a:schemeClr val="tx2"/>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dirty="0"/>
              <a:t>[Optional text]</a:t>
            </a:r>
            <a:endParaRPr lang="en-NL" dirty="0"/>
          </a:p>
        </p:txBody>
      </p:sp>
      <p:sp>
        <p:nvSpPr>
          <p:cNvPr id="5" name="Text Placeholder 4">
            <a:extLst>
              <a:ext uri="{FF2B5EF4-FFF2-40B4-BE49-F238E27FC236}">
                <a16:creationId xmlns:a16="http://schemas.microsoft.com/office/drawing/2014/main" id="{42C2CC66-6049-4176-FB76-8F1D028F3375}"/>
              </a:ext>
            </a:extLst>
          </p:cNvPr>
          <p:cNvSpPr>
            <a:spLocks noGrp="1"/>
          </p:cNvSpPr>
          <p:nvPr>
            <p:ph type="body" sz="quarter" idx="16" hasCustomPrompt="1"/>
          </p:nvPr>
        </p:nvSpPr>
        <p:spPr>
          <a:xfrm>
            <a:off x="506412" y="3715774"/>
            <a:ext cx="6605587" cy="1066800"/>
          </a:xfrm>
          <a:prstGeom prst="rect">
            <a:avLst/>
          </a:prstGeom>
        </p:spPr>
        <p:txBody>
          <a:bodyPr lIns="0" tIns="0" rIns="0" bIns="0"/>
          <a:lstStyle>
            <a:lvl1pPr>
              <a:buFont typeface="Arial" panose="020B0604020202020204" pitchFamily="34" charset="0"/>
              <a:buNone/>
              <a:defRPr sz="2800">
                <a:solidFill>
                  <a:schemeClr val="tx2"/>
                </a:solidFill>
              </a:defRPr>
            </a:lvl1pPr>
          </a:lstStyle>
          <a:p>
            <a:pPr lvl="0"/>
            <a:r>
              <a:rPr lang="en-GB" dirty="0"/>
              <a:t>[Subtitle, date or author]</a:t>
            </a:r>
            <a:endParaRPr lang="en-NL" dirty="0"/>
          </a:p>
        </p:txBody>
      </p:sp>
      <p:sp>
        <p:nvSpPr>
          <p:cNvPr id="3" name="TextBox 2">
            <a:extLst>
              <a:ext uri="{FF2B5EF4-FFF2-40B4-BE49-F238E27FC236}">
                <a16:creationId xmlns:a16="http://schemas.microsoft.com/office/drawing/2014/main" id="{6C552683-26FE-31B8-9356-7A423FB0D91D}"/>
              </a:ext>
            </a:extLst>
          </p:cNvPr>
          <p:cNvSpPr txBox="1"/>
          <p:nvPr userDrawn="1"/>
        </p:nvSpPr>
        <p:spPr>
          <a:xfrm>
            <a:off x="-2160000" y="914400"/>
            <a:ext cx="1981200" cy="1830413"/>
          </a:xfrm>
          <a:prstGeom prst="roundRect">
            <a:avLst>
              <a:gd name="adj" fmla="val 5906"/>
            </a:avLst>
          </a:prstGeom>
          <a:solidFill>
            <a:schemeClr val="accent6"/>
          </a:solidFill>
        </p:spPr>
        <p:txBody>
          <a:bodyPr wrap="square" lIns="118800" tIns="118800" rIns="118800" bIns="118800" rtlCol="0">
            <a:spAutoFit/>
          </a:bodyPr>
          <a:lstStyle/>
          <a:p>
            <a:pPr lvl="0"/>
            <a:r>
              <a:rPr lang="en-GB" sz="1000" b="1">
                <a:solidFill>
                  <a:schemeClr val="bg1"/>
                </a:solidFill>
                <a:latin typeface="Aptos" panose="020B0004020202020204" pitchFamily="34" charset="0"/>
              </a:rPr>
              <a:t>Note:</a:t>
            </a:r>
          </a:p>
          <a:p>
            <a:pPr lvl="0"/>
            <a:endParaRPr lang="en-GB" sz="1000">
              <a:solidFill>
                <a:schemeClr val="bg1"/>
              </a:solidFill>
              <a:latin typeface="Aptos" panose="020B0004020202020204" pitchFamily="34" charset="0"/>
            </a:endParaRPr>
          </a:p>
          <a:p>
            <a:r>
              <a:rPr lang="en-GB" sz="1000">
                <a:solidFill>
                  <a:schemeClr val="bg1"/>
                </a:solidFill>
              </a:rPr>
              <a:t>Use the </a:t>
            </a:r>
            <a:r>
              <a:rPr lang="en-GB" sz="1000" b="1">
                <a:solidFill>
                  <a:schemeClr val="bg1"/>
                </a:solidFill>
              </a:rPr>
              <a:t>Crop</a:t>
            </a:r>
            <a:r>
              <a:rPr lang="en-GB" sz="1000">
                <a:solidFill>
                  <a:schemeClr val="bg1"/>
                </a:solidFill>
              </a:rPr>
              <a:t> tool to reposition the image.</a:t>
            </a:r>
          </a:p>
          <a:p>
            <a:r>
              <a:rPr lang="en-GB" sz="1000">
                <a:solidFill>
                  <a:schemeClr val="bg1"/>
                </a:solidFill>
              </a:rPr>
              <a:t>Select the image, then go to </a:t>
            </a:r>
            <a:r>
              <a:rPr lang="en-GB" sz="1000" b="1">
                <a:solidFill>
                  <a:schemeClr val="bg1"/>
                </a:solidFill>
              </a:rPr>
              <a:t>Picture Format → Crop</a:t>
            </a:r>
            <a:r>
              <a:rPr lang="en-GB" sz="1000">
                <a:solidFill>
                  <a:schemeClr val="bg1"/>
                </a:solidFill>
              </a:rPr>
              <a:t>.</a:t>
            </a:r>
          </a:p>
          <a:p>
            <a:endParaRPr lang="en-GB" sz="1000">
              <a:solidFill>
                <a:schemeClr val="bg1"/>
              </a:solidFill>
            </a:endParaRPr>
          </a:p>
          <a:p>
            <a:endParaRPr lang="en-GB" sz="1000">
              <a:solidFill>
                <a:schemeClr val="bg1"/>
              </a:solidFill>
            </a:endParaRPr>
          </a:p>
          <a:p>
            <a:endParaRPr lang="en-GB" sz="1000">
              <a:solidFill>
                <a:schemeClr val="bg1"/>
              </a:solidFill>
            </a:endParaRPr>
          </a:p>
          <a:p>
            <a:endParaRPr lang="en-GB" sz="1000">
              <a:solidFill>
                <a:schemeClr val="bg1"/>
              </a:solidFill>
            </a:endParaRPr>
          </a:p>
        </p:txBody>
      </p:sp>
      <p:pic>
        <p:nvPicPr>
          <p:cNvPr id="6" name="Graphic 5">
            <a:extLst>
              <a:ext uri="{FF2B5EF4-FFF2-40B4-BE49-F238E27FC236}">
                <a16:creationId xmlns:a16="http://schemas.microsoft.com/office/drawing/2014/main" id="{956596F0-DD29-CAAB-F061-77E146FE7003}"/>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993900" y="2120900"/>
            <a:ext cx="469900" cy="469900"/>
          </a:xfrm>
          <a:prstGeom prst="rect">
            <a:avLst/>
          </a:prstGeom>
        </p:spPr>
      </p:pic>
      <p:pic>
        <p:nvPicPr>
          <p:cNvPr id="7" name="Graphic 6">
            <a:extLst>
              <a:ext uri="{FF2B5EF4-FFF2-40B4-BE49-F238E27FC236}">
                <a16:creationId xmlns:a16="http://schemas.microsoft.com/office/drawing/2014/main" id="{FB3E911D-436E-3380-DDD7-99246A53CAB2}"/>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06413" y="6086115"/>
            <a:ext cx="2540000" cy="381000"/>
          </a:xfrm>
          <a:prstGeom prst="rect">
            <a:avLst/>
          </a:prstGeom>
        </p:spPr>
      </p:pic>
    </p:spTree>
    <p:extLst>
      <p:ext uri="{BB962C8B-B14F-4D97-AF65-F5344CB8AC3E}">
        <p14:creationId xmlns:p14="http://schemas.microsoft.com/office/powerpoint/2010/main" val="86954267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Sidebar L_Staalblauw">
    <p:bg>
      <p:bgPr>
        <a:solidFill>
          <a:schemeClr val="tx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313EE4C-E1FD-A90D-F094-9F9A25D2FD16}"/>
              </a:ext>
            </a:extLst>
          </p:cNvPr>
          <p:cNvSpPr/>
          <p:nvPr userDrawn="1"/>
        </p:nvSpPr>
        <p:spPr>
          <a:xfrm flipH="1">
            <a:off x="3554412" y="0"/>
            <a:ext cx="8637587"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506414" y="771885"/>
            <a:ext cx="2540000" cy="1209315"/>
          </a:xfrm>
        </p:spPr>
        <p:txBody>
          <a:bodyPr/>
          <a:lstStyle>
            <a:lvl1pPr>
              <a:defRPr>
                <a:solidFill>
                  <a:schemeClr val="bg2"/>
                </a:solidFill>
              </a:defRPr>
            </a:lvl1pPr>
          </a:lstStyle>
          <a:p>
            <a:r>
              <a:rPr lang="en-NL" dirty="0"/>
              <a:t>[Sidebar]</a:t>
            </a:r>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lvl1pPr>
              <a:defRPr>
                <a:solidFill>
                  <a:schemeClr val="tx1"/>
                </a:solidFill>
              </a:defRPr>
            </a:lvl1pPr>
          </a:lstStyle>
          <a:p>
            <a:fld id="{B6F15528-21DE-4FAA-801E-634DDDAF4B2B}" type="slidenum">
              <a:rPr lang="en-NL" smtClean="0"/>
              <a:pPr/>
              <a:t>‹#›</a:t>
            </a:fld>
            <a:endParaRPr lang="en-NL"/>
          </a:p>
        </p:txBody>
      </p:sp>
      <p:sp>
        <p:nvSpPr>
          <p:cNvPr id="11" name="Text Placeholder 10">
            <a:extLst>
              <a:ext uri="{FF2B5EF4-FFF2-40B4-BE49-F238E27FC236}">
                <a16:creationId xmlns:a16="http://schemas.microsoft.com/office/drawing/2014/main" id="{BA6CB02D-4627-A8E6-AE53-A2D0941CE316}"/>
              </a:ext>
            </a:extLst>
          </p:cNvPr>
          <p:cNvSpPr>
            <a:spLocks noGrp="1"/>
          </p:cNvSpPr>
          <p:nvPr>
            <p:ph type="body" sz="quarter" idx="14" hasCustomPrompt="1"/>
          </p:nvPr>
        </p:nvSpPr>
        <p:spPr>
          <a:xfrm>
            <a:off x="4062413" y="762000"/>
            <a:ext cx="7621587" cy="1219200"/>
          </a:xfrm>
        </p:spPr>
        <p:txBody>
          <a:bodyPr/>
          <a:lstStyle>
            <a:lvl1pPr indent="-270000">
              <a:buNone/>
              <a:defRPr sz="2800" b="1">
                <a:solidFill>
                  <a:schemeClr val="tx1"/>
                </a:solidFill>
              </a:defRPr>
            </a:lvl1pPr>
          </a:lstStyle>
          <a:p>
            <a:pPr lvl="0"/>
            <a:r>
              <a:rPr lang="en-NL" dirty="0"/>
              <a:t>[Title]</a:t>
            </a:r>
          </a:p>
        </p:txBody>
      </p:sp>
      <p:pic>
        <p:nvPicPr>
          <p:cNvPr id="12" name="Graphic 11">
            <a:extLst>
              <a:ext uri="{FF2B5EF4-FFF2-40B4-BE49-F238E27FC236}">
                <a16:creationId xmlns:a16="http://schemas.microsoft.com/office/drawing/2014/main" id="{1B973456-78BB-40D8-C587-109C9C1E432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06413" y="6086115"/>
            <a:ext cx="2540000" cy="381000"/>
          </a:xfrm>
          <a:prstGeom prst="rect">
            <a:avLst/>
          </a:prstGeom>
        </p:spPr>
      </p:pic>
      <p:sp>
        <p:nvSpPr>
          <p:cNvPr id="3" name="Text Placeholder 9">
            <a:extLst>
              <a:ext uri="{FF2B5EF4-FFF2-40B4-BE49-F238E27FC236}">
                <a16:creationId xmlns:a16="http://schemas.microsoft.com/office/drawing/2014/main" id="{B44226C4-A1C1-C40E-C335-BD53EDBBF2F1}"/>
              </a:ext>
            </a:extLst>
          </p:cNvPr>
          <p:cNvSpPr>
            <a:spLocks noGrp="1"/>
          </p:cNvSpPr>
          <p:nvPr>
            <p:ph type="body" sz="quarter" idx="17" hasCustomPrompt="1"/>
          </p:nvPr>
        </p:nvSpPr>
        <p:spPr>
          <a:xfrm>
            <a:off x="506413" y="2487613"/>
            <a:ext cx="2540000" cy="2851004"/>
          </a:xfrm>
        </p:spPr>
        <p:txBody>
          <a:bodyPr/>
          <a:lstStyle>
            <a:lvl1pPr marL="0" indent="-270000">
              <a:buNone/>
              <a:defRPr>
                <a:solidFill>
                  <a:schemeClr val="bg2"/>
                </a:solidFill>
              </a:defRPr>
            </a:lvl1pPr>
            <a:lvl2pPr marL="540000" indent="-270000">
              <a:buFont typeface="System Font Regular"/>
              <a:buChar char="-"/>
              <a:defRPr sz="1800">
                <a:solidFill>
                  <a:schemeClr val="bg1"/>
                </a:solidFill>
              </a:defRPr>
            </a:lvl2pPr>
            <a:lvl3pPr marL="810000" indent="-270000">
              <a:buFont typeface="System Font Regular"/>
              <a:buChar char="-"/>
              <a:defRPr sz="1600">
                <a:solidFill>
                  <a:schemeClr val="bg1"/>
                </a:solidFill>
              </a:defRPr>
            </a:lvl3pPr>
            <a:lvl4pPr marL="1080000" indent="-270000">
              <a:buFont typeface="System Font Regular"/>
              <a:buChar char="-"/>
              <a:defRPr sz="1400">
                <a:solidFill>
                  <a:schemeClr val="bg1"/>
                </a:solidFill>
              </a:defRPr>
            </a:lvl4pPr>
            <a:lvl5pPr marL="1350000" indent="-270000">
              <a:buFont typeface="System Font Regular"/>
              <a:buChar char="-"/>
              <a:defRPr sz="1200">
                <a:solidFill>
                  <a:schemeClr val="bg1"/>
                </a:solidFill>
              </a:defRPr>
            </a:lvl5pPr>
          </a:lstStyle>
          <a:p>
            <a:pPr lvl="0"/>
            <a:r>
              <a:rPr lang="en-GB" dirty="0"/>
              <a:t>[Optional text]</a:t>
            </a:r>
            <a:endParaRPr lang="en-NL" dirty="0"/>
          </a:p>
        </p:txBody>
      </p:sp>
      <p:sp>
        <p:nvSpPr>
          <p:cNvPr id="4" name="Text Placeholder 9">
            <a:extLst>
              <a:ext uri="{FF2B5EF4-FFF2-40B4-BE49-F238E27FC236}">
                <a16:creationId xmlns:a16="http://schemas.microsoft.com/office/drawing/2014/main" id="{3E1E21C3-FF68-D3A7-F165-AE029DED1C79}"/>
              </a:ext>
            </a:extLst>
          </p:cNvPr>
          <p:cNvSpPr>
            <a:spLocks noGrp="1"/>
          </p:cNvSpPr>
          <p:nvPr>
            <p:ph type="body" sz="quarter" idx="16"/>
          </p:nvPr>
        </p:nvSpPr>
        <p:spPr>
          <a:xfrm>
            <a:off x="4075003" y="2487613"/>
            <a:ext cx="7621587" cy="2851004"/>
          </a:xfrm>
        </p:spPr>
        <p:txBody>
          <a:bodyPr/>
          <a:lstStyle>
            <a:lvl1pPr marL="0" indent="-270000">
              <a:defRPr>
                <a:solidFill>
                  <a:schemeClr val="tx1"/>
                </a:solidFill>
              </a:defRPr>
            </a:lvl1pPr>
            <a:lvl2pPr marL="540000" indent="-270000">
              <a:buFont typeface="System Font Regular"/>
              <a:buChar char="-"/>
              <a:defRPr sz="1800">
                <a:solidFill>
                  <a:schemeClr val="tx1"/>
                </a:solidFill>
              </a:defRPr>
            </a:lvl2pPr>
            <a:lvl3pPr marL="810000" indent="-270000">
              <a:buFont typeface="System Font Regular"/>
              <a:buChar char="-"/>
              <a:defRPr sz="1600">
                <a:solidFill>
                  <a:schemeClr val="tx1"/>
                </a:solidFill>
              </a:defRPr>
            </a:lvl3pPr>
            <a:lvl4pPr marL="1080000" indent="-270000">
              <a:buFont typeface="System Font Regular"/>
              <a:buChar char="-"/>
              <a:defRPr sz="1400">
                <a:solidFill>
                  <a:schemeClr val="tx1"/>
                </a:solidFill>
              </a:defRPr>
            </a:lvl4pPr>
            <a:lvl5pPr marL="1350000" indent="-270000">
              <a:buFont typeface="System Font Regular"/>
              <a:buChar char="-"/>
              <a:defRPr sz="12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1053497615"/>
      </p:ext>
    </p:extLst>
  </p:cSld>
  <p:clrMapOvr>
    <a:overrideClrMapping bg1="lt1" tx1="dk1" bg2="lt2" tx2="dk2" accent1="accent1" accent2="accent2" accent3="accent3" accent4="accent4" accent5="accent5" accent6="accent6" hlink="hlink" folHlink="folHlink"/>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Sidebar L_Aardebruin">
    <p:bg>
      <p:bgPr>
        <a:solidFill>
          <a:schemeClr val="accent3"/>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313EE4C-E1FD-A90D-F094-9F9A25D2FD16}"/>
              </a:ext>
            </a:extLst>
          </p:cNvPr>
          <p:cNvSpPr/>
          <p:nvPr userDrawn="1"/>
        </p:nvSpPr>
        <p:spPr>
          <a:xfrm flipH="1">
            <a:off x="3554412" y="0"/>
            <a:ext cx="8637587" cy="68580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506414" y="771885"/>
            <a:ext cx="2540000" cy="1209315"/>
          </a:xfrm>
        </p:spPr>
        <p:txBody>
          <a:bodyPr/>
          <a:lstStyle>
            <a:lvl1pPr>
              <a:defRPr>
                <a:solidFill>
                  <a:schemeClr val="accent4"/>
                </a:solidFill>
              </a:defRPr>
            </a:lvl1pPr>
          </a:lstStyle>
          <a:p>
            <a:r>
              <a:rPr lang="en-NL" dirty="0"/>
              <a:t>[Sidebar]</a:t>
            </a:r>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lvl1pPr>
              <a:defRPr>
                <a:solidFill>
                  <a:schemeClr val="tx1"/>
                </a:solidFill>
              </a:defRPr>
            </a:lvl1pPr>
          </a:lstStyle>
          <a:p>
            <a:fld id="{B6F15528-21DE-4FAA-801E-634DDDAF4B2B}" type="slidenum">
              <a:rPr lang="en-NL" smtClean="0"/>
              <a:pPr/>
              <a:t>‹#›</a:t>
            </a:fld>
            <a:endParaRPr lang="en-NL"/>
          </a:p>
        </p:txBody>
      </p:sp>
      <p:sp>
        <p:nvSpPr>
          <p:cNvPr id="11" name="Text Placeholder 10">
            <a:extLst>
              <a:ext uri="{FF2B5EF4-FFF2-40B4-BE49-F238E27FC236}">
                <a16:creationId xmlns:a16="http://schemas.microsoft.com/office/drawing/2014/main" id="{BA6CB02D-4627-A8E6-AE53-A2D0941CE316}"/>
              </a:ext>
            </a:extLst>
          </p:cNvPr>
          <p:cNvSpPr>
            <a:spLocks noGrp="1"/>
          </p:cNvSpPr>
          <p:nvPr>
            <p:ph type="body" sz="quarter" idx="14" hasCustomPrompt="1"/>
          </p:nvPr>
        </p:nvSpPr>
        <p:spPr>
          <a:xfrm>
            <a:off x="4062413" y="762000"/>
            <a:ext cx="7621587" cy="1219200"/>
          </a:xfrm>
        </p:spPr>
        <p:txBody>
          <a:bodyPr/>
          <a:lstStyle>
            <a:lvl1pPr indent="-270000">
              <a:buNone/>
              <a:defRPr sz="2800" b="1">
                <a:solidFill>
                  <a:schemeClr val="accent3"/>
                </a:solidFill>
              </a:defRPr>
            </a:lvl1pPr>
          </a:lstStyle>
          <a:p>
            <a:pPr lvl="0"/>
            <a:r>
              <a:rPr lang="en-NL" dirty="0"/>
              <a:t>[Title]</a:t>
            </a:r>
          </a:p>
        </p:txBody>
      </p:sp>
      <p:pic>
        <p:nvPicPr>
          <p:cNvPr id="9" name="Graphic 8">
            <a:extLst>
              <a:ext uri="{FF2B5EF4-FFF2-40B4-BE49-F238E27FC236}">
                <a16:creationId xmlns:a16="http://schemas.microsoft.com/office/drawing/2014/main" id="{A2FB0C9F-6A4C-869A-E17A-7BE976C82ED0}"/>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06413" y="6086115"/>
            <a:ext cx="2540000" cy="381000"/>
          </a:xfrm>
          <a:prstGeom prst="rect">
            <a:avLst/>
          </a:prstGeom>
        </p:spPr>
      </p:pic>
      <p:sp>
        <p:nvSpPr>
          <p:cNvPr id="3" name="Text Placeholder 9">
            <a:extLst>
              <a:ext uri="{FF2B5EF4-FFF2-40B4-BE49-F238E27FC236}">
                <a16:creationId xmlns:a16="http://schemas.microsoft.com/office/drawing/2014/main" id="{9CD1A05C-F9E5-2932-56FB-220BFD87A362}"/>
              </a:ext>
            </a:extLst>
          </p:cNvPr>
          <p:cNvSpPr>
            <a:spLocks noGrp="1"/>
          </p:cNvSpPr>
          <p:nvPr>
            <p:ph type="body" sz="quarter" idx="17" hasCustomPrompt="1"/>
          </p:nvPr>
        </p:nvSpPr>
        <p:spPr>
          <a:xfrm>
            <a:off x="506413" y="2487613"/>
            <a:ext cx="2540000" cy="2851004"/>
          </a:xfrm>
        </p:spPr>
        <p:txBody>
          <a:bodyPr/>
          <a:lstStyle>
            <a:lvl1pPr marL="0" indent="-270000">
              <a:buNone/>
              <a:defRPr>
                <a:solidFill>
                  <a:schemeClr val="accent4"/>
                </a:solidFill>
              </a:defRPr>
            </a:lvl1pPr>
            <a:lvl2pPr marL="540000" indent="-270000">
              <a:buFont typeface="System Font Regular"/>
              <a:buChar char="-"/>
              <a:defRPr sz="1800">
                <a:solidFill>
                  <a:schemeClr val="bg1"/>
                </a:solidFill>
              </a:defRPr>
            </a:lvl2pPr>
            <a:lvl3pPr marL="810000" indent="-270000">
              <a:buFont typeface="System Font Regular"/>
              <a:buChar char="-"/>
              <a:defRPr sz="1600">
                <a:solidFill>
                  <a:schemeClr val="bg1"/>
                </a:solidFill>
              </a:defRPr>
            </a:lvl3pPr>
            <a:lvl4pPr marL="1080000" indent="-270000">
              <a:buFont typeface="System Font Regular"/>
              <a:buChar char="-"/>
              <a:defRPr sz="1400">
                <a:solidFill>
                  <a:schemeClr val="bg1"/>
                </a:solidFill>
              </a:defRPr>
            </a:lvl4pPr>
            <a:lvl5pPr marL="1350000" indent="-270000">
              <a:buFont typeface="System Font Regular"/>
              <a:buChar char="-"/>
              <a:defRPr sz="1200">
                <a:solidFill>
                  <a:schemeClr val="bg1"/>
                </a:solidFill>
              </a:defRPr>
            </a:lvl5pPr>
          </a:lstStyle>
          <a:p>
            <a:pPr lvl="0"/>
            <a:r>
              <a:rPr lang="en-GB" dirty="0"/>
              <a:t>[Optional text]</a:t>
            </a:r>
            <a:endParaRPr lang="en-NL" dirty="0"/>
          </a:p>
        </p:txBody>
      </p:sp>
      <p:sp>
        <p:nvSpPr>
          <p:cNvPr id="4" name="Text Placeholder 9">
            <a:extLst>
              <a:ext uri="{FF2B5EF4-FFF2-40B4-BE49-F238E27FC236}">
                <a16:creationId xmlns:a16="http://schemas.microsoft.com/office/drawing/2014/main" id="{CE1929D1-9DD2-4392-452D-A4A92E5993A0}"/>
              </a:ext>
            </a:extLst>
          </p:cNvPr>
          <p:cNvSpPr>
            <a:spLocks noGrp="1"/>
          </p:cNvSpPr>
          <p:nvPr>
            <p:ph type="body" sz="quarter" idx="16"/>
          </p:nvPr>
        </p:nvSpPr>
        <p:spPr>
          <a:xfrm>
            <a:off x="4075003" y="2487613"/>
            <a:ext cx="7621587" cy="2851004"/>
          </a:xfrm>
        </p:spPr>
        <p:txBody>
          <a:bodyPr/>
          <a:lstStyle>
            <a:lvl1pPr marL="0" indent="-270000">
              <a:defRPr>
                <a:solidFill>
                  <a:schemeClr val="accent3"/>
                </a:solidFill>
              </a:defRPr>
            </a:lvl1pPr>
            <a:lvl2pPr marL="540000" indent="-270000">
              <a:buFont typeface="System Font Regular"/>
              <a:buChar char="-"/>
              <a:defRPr sz="1800">
                <a:solidFill>
                  <a:schemeClr val="accent3"/>
                </a:solidFill>
              </a:defRPr>
            </a:lvl2pPr>
            <a:lvl3pPr marL="810000" indent="-270000">
              <a:buFont typeface="System Font Regular"/>
              <a:buChar char="-"/>
              <a:defRPr sz="1600">
                <a:solidFill>
                  <a:schemeClr val="accent3"/>
                </a:solidFill>
              </a:defRPr>
            </a:lvl3pPr>
            <a:lvl4pPr marL="1080000" indent="-270000">
              <a:buFont typeface="System Font Regular"/>
              <a:buChar char="-"/>
              <a:defRPr sz="1400">
                <a:solidFill>
                  <a:schemeClr val="accent3"/>
                </a:solidFill>
              </a:defRPr>
            </a:lvl4pPr>
            <a:lvl5pPr marL="1350000" indent="-270000">
              <a:buFont typeface="System Font Regular"/>
              <a:buChar char="-"/>
              <a:defRPr sz="1200">
                <a:solidFill>
                  <a:schemeClr val="accent3"/>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2436572995"/>
      </p:ext>
    </p:extLst>
  </p:cSld>
  <p:clrMapOvr>
    <a:overrideClrMapping bg1="lt1" tx1="dk1" bg2="lt2" tx2="dk2" accent1="accent1" accent2="accent2" accent3="accent3" accent4="accent4" accent5="accent5" accent6="accent6" hlink="hlink" folHlink="folHlink"/>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Sidebar L_Nachtgroen">
    <p:bg>
      <p:bgPr>
        <a:solidFill>
          <a:schemeClr val="accent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313EE4C-E1FD-A90D-F094-9F9A25D2FD16}"/>
              </a:ext>
            </a:extLst>
          </p:cNvPr>
          <p:cNvSpPr/>
          <p:nvPr userDrawn="1"/>
        </p:nvSpPr>
        <p:spPr>
          <a:xfrm flipH="1">
            <a:off x="3554412" y="0"/>
            <a:ext cx="8637587" cy="6858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506414" y="771885"/>
            <a:ext cx="2540000" cy="1209315"/>
          </a:xfrm>
        </p:spPr>
        <p:txBody>
          <a:bodyPr/>
          <a:lstStyle>
            <a:lvl1pPr>
              <a:defRPr>
                <a:solidFill>
                  <a:schemeClr val="accent2"/>
                </a:solidFill>
              </a:defRPr>
            </a:lvl1pPr>
          </a:lstStyle>
          <a:p>
            <a:r>
              <a:rPr lang="en-NL" dirty="0"/>
              <a:t>[Sidebar]</a:t>
            </a:r>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lvl1pPr>
              <a:defRPr>
                <a:solidFill>
                  <a:schemeClr val="accent1"/>
                </a:solidFill>
              </a:defRPr>
            </a:lvl1pPr>
          </a:lstStyle>
          <a:p>
            <a:fld id="{B6F15528-21DE-4FAA-801E-634DDDAF4B2B}" type="slidenum">
              <a:rPr lang="en-NL" smtClean="0"/>
              <a:pPr/>
              <a:t>‹#›</a:t>
            </a:fld>
            <a:endParaRPr lang="en-NL"/>
          </a:p>
        </p:txBody>
      </p:sp>
      <p:sp>
        <p:nvSpPr>
          <p:cNvPr id="11" name="Text Placeholder 10">
            <a:extLst>
              <a:ext uri="{FF2B5EF4-FFF2-40B4-BE49-F238E27FC236}">
                <a16:creationId xmlns:a16="http://schemas.microsoft.com/office/drawing/2014/main" id="{BA6CB02D-4627-A8E6-AE53-A2D0941CE316}"/>
              </a:ext>
            </a:extLst>
          </p:cNvPr>
          <p:cNvSpPr>
            <a:spLocks noGrp="1"/>
          </p:cNvSpPr>
          <p:nvPr>
            <p:ph type="body" sz="quarter" idx="14" hasCustomPrompt="1"/>
          </p:nvPr>
        </p:nvSpPr>
        <p:spPr>
          <a:xfrm>
            <a:off x="4062413" y="762000"/>
            <a:ext cx="7621587" cy="1219200"/>
          </a:xfrm>
        </p:spPr>
        <p:txBody>
          <a:bodyPr/>
          <a:lstStyle>
            <a:lvl1pPr indent="-270000">
              <a:buNone/>
              <a:defRPr sz="2800" b="1">
                <a:solidFill>
                  <a:schemeClr val="accent1"/>
                </a:solidFill>
              </a:defRPr>
            </a:lvl1pPr>
          </a:lstStyle>
          <a:p>
            <a:pPr lvl="0"/>
            <a:r>
              <a:rPr lang="en-NL" dirty="0"/>
              <a:t>[Title]</a:t>
            </a:r>
          </a:p>
        </p:txBody>
      </p:sp>
      <p:pic>
        <p:nvPicPr>
          <p:cNvPr id="4" name="Graphic 3">
            <a:extLst>
              <a:ext uri="{FF2B5EF4-FFF2-40B4-BE49-F238E27FC236}">
                <a16:creationId xmlns:a16="http://schemas.microsoft.com/office/drawing/2014/main" id="{C21BA6CF-B193-B8ED-7213-DA1E7626BA1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06413" y="6086115"/>
            <a:ext cx="2540000" cy="381000"/>
          </a:xfrm>
          <a:prstGeom prst="rect">
            <a:avLst/>
          </a:prstGeom>
        </p:spPr>
      </p:pic>
      <p:sp>
        <p:nvSpPr>
          <p:cNvPr id="3" name="Text Placeholder 9">
            <a:extLst>
              <a:ext uri="{FF2B5EF4-FFF2-40B4-BE49-F238E27FC236}">
                <a16:creationId xmlns:a16="http://schemas.microsoft.com/office/drawing/2014/main" id="{427F361C-6559-2C3B-B142-9AD09BE533A1}"/>
              </a:ext>
            </a:extLst>
          </p:cNvPr>
          <p:cNvSpPr>
            <a:spLocks noGrp="1"/>
          </p:cNvSpPr>
          <p:nvPr>
            <p:ph type="body" sz="quarter" idx="17" hasCustomPrompt="1"/>
          </p:nvPr>
        </p:nvSpPr>
        <p:spPr>
          <a:xfrm>
            <a:off x="506413" y="2487613"/>
            <a:ext cx="2540000" cy="2851004"/>
          </a:xfrm>
        </p:spPr>
        <p:txBody>
          <a:bodyPr/>
          <a:lstStyle>
            <a:lvl1pPr marL="0" indent="-270000">
              <a:buNone/>
              <a:defRPr>
                <a:solidFill>
                  <a:schemeClr val="bg2"/>
                </a:solidFill>
              </a:defRPr>
            </a:lvl1pPr>
            <a:lvl2pPr marL="540000" indent="-270000">
              <a:buFont typeface="System Font Regular"/>
              <a:buChar char="-"/>
              <a:defRPr sz="1800">
                <a:solidFill>
                  <a:schemeClr val="bg1"/>
                </a:solidFill>
              </a:defRPr>
            </a:lvl2pPr>
            <a:lvl3pPr marL="810000" indent="-270000">
              <a:buFont typeface="System Font Regular"/>
              <a:buChar char="-"/>
              <a:defRPr sz="1600">
                <a:solidFill>
                  <a:schemeClr val="bg1"/>
                </a:solidFill>
              </a:defRPr>
            </a:lvl3pPr>
            <a:lvl4pPr marL="1080000" indent="-270000">
              <a:buFont typeface="System Font Regular"/>
              <a:buChar char="-"/>
              <a:defRPr sz="1400">
                <a:solidFill>
                  <a:schemeClr val="bg1"/>
                </a:solidFill>
              </a:defRPr>
            </a:lvl4pPr>
            <a:lvl5pPr marL="1350000" indent="-270000">
              <a:buFont typeface="System Font Regular"/>
              <a:buChar char="-"/>
              <a:defRPr sz="1200">
                <a:solidFill>
                  <a:schemeClr val="bg1"/>
                </a:solidFill>
              </a:defRPr>
            </a:lvl5pPr>
          </a:lstStyle>
          <a:p>
            <a:pPr lvl="0"/>
            <a:r>
              <a:rPr lang="en-GB" dirty="0"/>
              <a:t>[Optional text]</a:t>
            </a:r>
            <a:endParaRPr lang="en-NL" dirty="0"/>
          </a:p>
        </p:txBody>
      </p:sp>
      <p:sp>
        <p:nvSpPr>
          <p:cNvPr id="8" name="Text Placeholder 9">
            <a:extLst>
              <a:ext uri="{FF2B5EF4-FFF2-40B4-BE49-F238E27FC236}">
                <a16:creationId xmlns:a16="http://schemas.microsoft.com/office/drawing/2014/main" id="{8C139D84-9588-E9C7-132B-BA91A03AC2C3}"/>
              </a:ext>
            </a:extLst>
          </p:cNvPr>
          <p:cNvSpPr>
            <a:spLocks noGrp="1"/>
          </p:cNvSpPr>
          <p:nvPr>
            <p:ph type="body" sz="quarter" idx="16"/>
          </p:nvPr>
        </p:nvSpPr>
        <p:spPr>
          <a:xfrm>
            <a:off x="4075003" y="2487613"/>
            <a:ext cx="7621587" cy="2851004"/>
          </a:xfrm>
        </p:spPr>
        <p:txBody>
          <a:bodyPr/>
          <a:lstStyle>
            <a:lvl1pPr marL="0" indent="-270000">
              <a:defRPr>
                <a:solidFill>
                  <a:schemeClr val="tx1"/>
                </a:solidFill>
              </a:defRPr>
            </a:lvl1pPr>
            <a:lvl2pPr marL="540000" indent="-270000">
              <a:buFont typeface="System Font Regular"/>
              <a:buChar char="-"/>
              <a:defRPr sz="1800">
                <a:solidFill>
                  <a:schemeClr val="tx1"/>
                </a:solidFill>
              </a:defRPr>
            </a:lvl2pPr>
            <a:lvl3pPr marL="810000" indent="-270000">
              <a:buFont typeface="System Font Regular"/>
              <a:buChar char="-"/>
              <a:defRPr sz="1600">
                <a:solidFill>
                  <a:schemeClr val="tx1"/>
                </a:solidFill>
              </a:defRPr>
            </a:lvl3pPr>
            <a:lvl4pPr marL="1080000" indent="-270000">
              <a:buFont typeface="System Font Regular"/>
              <a:buChar char="-"/>
              <a:defRPr sz="1400">
                <a:solidFill>
                  <a:schemeClr val="tx1"/>
                </a:solidFill>
              </a:defRPr>
            </a:lvl4pPr>
            <a:lvl5pPr marL="1350000" indent="-270000">
              <a:buFont typeface="System Font Regular"/>
              <a:buChar char="-"/>
              <a:defRPr sz="12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2412045655"/>
      </p:ext>
    </p:extLst>
  </p:cSld>
  <p:clrMapOvr>
    <a:overrideClrMapping bg1="lt1" tx1="dk1" bg2="lt2" tx2="dk2" accent1="accent1" accent2="accent2" accent3="accent3" accent4="accent4" accent5="accent5" accent6="accent6" hlink="hlink" folHlink="folHlink"/>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Sidebar L_Botergeel">
    <p:bg>
      <p:bgPr>
        <a:solidFill>
          <a:schemeClr val="accent5"/>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313EE4C-E1FD-A90D-F094-9F9A25D2FD16}"/>
              </a:ext>
            </a:extLst>
          </p:cNvPr>
          <p:cNvSpPr/>
          <p:nvPr userDrawn="1"/>
        </p:nvSpPr>
        <p:spPr>
          <a:xfrm flipH="1">
            <a:off x="3554412" y="0"/>
            <a:ext cx="8637587" cy="68580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506414" y="771885"/>
            <a:ext cx="2540000" cy="1209315"/>
          </a:xfrm>
        </p:spPr>
        <p:txBody>
          <a:bodyPr/>
          <a:lstStyle>
            <a:lvl1pPr>
              <a:defRPr>
                <a:solidFill>
                  <a:schemeClr val="accent6"/>
                </a:solidFill>
              </a:defRPr>
            </a:lvl1pPr>
          </a:lstStyle>
          <a:p>
            <a:r>
              <a:rPr lang="en-NL" dirty="0"/>
              <a:t>[Sidebar]</a:t>
            </a:r>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lvl1pPr>
              <a:defRPr>
                <a:solidFill>
                  <a:schemeClr val="tx1"/>
                </a:solidFill>
              </a:defRPr>
            </a:lvl1pPr>
          </a:lstStyle>
          <a:p>
            <a:fld id="{B6F15528-21DE-4FAA-801E-634DDDAF4B2B}" type="slidenum">
              <a:rPr lang="en-NL" smtClean="0"/>
              <a:pPr/>
              <a:t>‹#›</a:t>
            </a:fld>
            <a:endParaRPr lang="en-NL"/>
          </a:p>
        </p:txBody>
      </p:sp>
      <p:sp>
        <p:nvSpPr>
          <p:cNvPr id="11" name="Text Placeholder 10">
            <a:extLst>
              <a:ext uri="{FF2B5EF4-FFF2-40B4-BE49-F238E27FC236}">
                <a16:creationId xmlns:a16="http://schemas.microsoft.com/office/drawing/2014/main" id="{BA6CB02D-4627-A8E6-AE53-A2D0941CE316}"/>
              </a:ext>
            </a:extLst>
          </p:cNvPr>
          <p:cNvSpPr>
            <a:spLocks noGrp="1"/>
          </p:cNvSpPr>
          <p:nvPr>
            <p:ph type="body" sz="quarter" idx="14" hasCustomPrompt="1"/>
          </p:nvPr>
        </p:nvSpPr>
        <p:spPr>
          <a:xfrm>
            <a:off x="4062413" y="762000"/>
            <a:ext cx="7621587" cy="1219200"/>
          </a:xfrm>
        </p:spPr>
        <p:txBody>
          <a:bodyPr/>
          <a:lstStyle>
            <a:lvl1pPr indent="-270000">
              <a:buNone/>
              <a:defRPr sz="2800" b="1">
                <a:solidFill>
                  <a:schemeClr val="tx1"/>
                </a:solidFill>
              </a:defRPr>
            </a:lvl1pPr>
          </a:lstStyle>
          <a:p>
            <a:pPr lvl="0"/>
            <a:r>
              <a:rPr lang="en-NL" dirty="0"/>
              <a:t>[Title]</a:t>
            </a:r>
          </a:p>
        </p:txBody>
      </p:sp>
      <p:pic>
        <p:nvPicPr>
          <p:cNvPr id="4" name="Graphic 3">
            <a:extLst>
              <a:ext uri="{FF2B5EF4-FFF2-40B4-BE49-F238E27FC236}">
                <a16:creationId xmlns:a16="http://schemas.microsoft.com/office/drawing/2014/main" id="{C43B3F8B-5226-3EE9-29C8-FE3C8CA1955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06413" y="6086115"/>
            <a:ext cx="2540000" cy="381000"/>
          </a:xfrm>
          <a:prstGeom prst="rect">
            <a:avLst/>
          </a:prstGeom>
        </p:spPr>
      </p:pic>
      <p:sp>
        <p:nvSpPr>
          <p:cNvPr id="3" name="Text Placeholder 9">
            <a:extLst>
              <a:ext uri="{FF2B5EF4-FFF2-40B4-BE49-F238E27FC236}">
                <a16:creationId xmlns:a16="http://schemas.microsoft.com/office/drawing/2014/main" id="{51A9969B-F9CE-D7DE-F5B7-AFEB480F9C6C}"/>
              </a:ext>
            </a:extLst>
          </p:cNvPr>
          <p:cNvSpPr>
            <a:spLocks noGrp="1"/>
          </p:cNvSpPr>
          <p:nvPr>
            <p:ph type="body" sz="quarter" idx="17" hasCustomPrompt="1"/>
          </p:nvPr>
        </p:nvSpPr>
        <p:spPr>
          <a:xfrm>
            <a:off x="506413" y="2487613"/>
            <a:ext cx="2540000" cy="2851004"/>
          </a:xfrm>
        </p:spPr>
        <p:txBody>
          <a:bodyPr/>
          <a:lstStyle>
            <a:lvl1pPr marL="0" indent="-270000">
              <a:buNone/>
              <a:defRPr>
                <a:solidFill>
                  <a:schemeClr val="accent6"/>
                </a:solidFill>
              </a:defRPr>
            </a:lvl1pPr>
            <a:lvl2pPr marL="540000" indent="-270000">
              <a:buFont typeface="System Font Regular"/>
              <a:buChar char="-"/>
              <a:defRPr sz="1800">
                <a:solidFill>
                  <a:schemeClr val="bg1"/>
                </a:solidFill>
              </a:defRPr>
            </a:lvl2pPr>
            <a:lvl3pPr marL="810000" indent="-270000">
              <a:buFont typeface="System Font Regular"/>
              <a:buChar char="-"/>
              <a:defRPr sz="1600">
                <a:solidFill>
                  <a:schemeClr val="bg1"/>
                </a:solidFill>
              </a:defRPr>
            </a:lvl3pPr>
            <a:lvl4pPr marL="1080000" indent="-270000">
              <a:buFont typeface="System Font Regular"/>
              <a:buChar char="-"/>
              <a:defRPr sz="1400">
                <a:solidFill>
                  <a:schemeClr val="bg1"/>
                </a:solidFill>
              </a:defRPr>
            </a:lvl4pPr>
            <a:lvl5pPr marL="1350000" indent="-270000">
              <a:buFont typeface="System Font Regular"/>
              <a:buChar char="-"/>
              <a:defRPr sz="1200">
                <a:solidFill>
                  <a:schemeClr val="bg1"/>
                </a:solidFill>
              </a:defRPr>
            </a:lvl5pPr>
          </a:lstStyle>
          <a:p>
            <a:pPr lvl="0"/>
            <a:r>
              <a:rPr lang="en-GB" dirty="0"/>
              <a:t>[Optional text]</a:t>
            </a:r>
            <a:endParaRPr lang="en-NL" dirty="0"/>
          </a:p>
        </p:txBody>
      </p:sp>
      <p:sp>
        <p:nvSpPr>
          <p:cNvPr id="8" name="Text Placeholder 9">
            <a:extLst>
              <a:ext uri="{FF2B5EF4-FFF2-40B4-BE49-F238E27FC236}">
                <a16:creationId xmlns:a16="http://schemas.microsoft.com/office/drawing/2014/main" id="{DC66DBB8-32FE-33D2-A9A5-3A2E9505C030}"/>
              </a:ext>
            </a:extLst>
          </p:cNvPr>
          <p:cNvSpPr>
            <a:spLocks noGrp="1"/>
          </p:cNvSpPr>
          <p:nvPr>
            <p:ph type="body" sz="quarter" idx="16"/>
          </p:nvPr>
        </p:nvSpPr>
        <p:spPr>
          <a:xfrm>
            <a:off x="4075003" y="2487613"/>
            <a:ext cx="7621587" cy="2851004"/>
          </a:xfrm>
        </p:spPr>
        <p:txBody>
          <a:bodyPr/>
          <a:lstStyle>
            <a:lvl1pPr marL="0" indent="-270000">
              <a:defRPr>
                <a:solidFill>
                  <a:schemeClr val="tx1"/>
                </a:solidFill>
              </a:defRPr>
            </a:lvl1pPr>
            <a:lvl2pPr marL="540000" indent="-270000">
              <a:buFont typeface="System Font Regular"/>
              <a:buChar char="-"/>
              <a:defRPr sz="1800">
                <a:solidFill>
                  <a:schemeClr val="tx1"/>
                </a:solidFill>
              </a:defRPr>
            </a:lvl2pPr>
            <a:lvl3pPr marL="810000" indent="-270000">
              <a:buFont typeface="System Font Regular"/>
              <a:buChar char="-"/>
              <a:defRPr sz="1600">
                <a:solidFill>
                  <a:schemeClr val="tx1"/>
                </a:solidFill>
              </a:defRPr>
            </a:lvl3pPr>
            <a:lvl4pPr marL="1080000" indent="-270000">
              <a:buFont typeface="System Font Regular"/>
              <a:buChar char="-"/>
              <a:defRPr sz="1400">
                <a:solidFill>
                  <a:schemeClr val="tx1"/>
                </a:solidFill>
              </a:defRPr>
            </a:lvl4pPr>
            <a:lvl5pPr marL="1350000" indent="-270000">
              <a:buFont typeface="System Font Regular"/>
              <a:buChar char="-"/>
              <a:defRPr sz="12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2439255208"/>
      </p:ext>
    </p:extLst>
  </p:cSld>
  <p:clrMapOvr>
    <a:overrideClrMapping bg1="lt1" tx1="dk1" bg2="lt2" tx2="dk2" accent1="accent1" accent2="accent2" accent3="accent3" accent4="accent4" accent5="accent5" accent6="accent6" hlink="hlink" folHlink="folHlink"/>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ext &amp; Portrait IMG_Zachtblauw">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506413" y="771885"/>
            <a:ext cx="5079999" cy="1209315"/>
          </a:xfrm>
        </p:spPr>
        <p:txBody>
          <a:bodyPr/>
          <a:lstStyle>
            <a:lvl1pPr>
              <a:defRPr>
                <a:solidFill>
                  <a:schemeClr val="tx1"/>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p>
            <a:r>
              <a:rPr lang="en-GB" sz="1200"/>
              <a:t>[Add footer text via: Insert → Header &amp; Footer]</a:t>
            </a:r>
          </a:p>
        </p:txBody>
      </p:sp>
      <p:sp>
        <p:nvSpPr>
          <p:cNvPr id="9" name="Picture Placeholder 8">
            <a:extLst>
              <a:ext uri="{FF2B5EF4-FFF2-40B4-BE49-F238E27FC236}">
                <a16:creationId xmlns:a16="http://schemas.microsoft.com/office/drawing/2014/main" id="{F906EA1F-3AE8-F970-6A4B-B304BA89AAFB}"/>
              </a:ext>
            </a:extLst>
          </p:cNvPr>
          <p:cNvSpPr>
            <a:spLocks noGrp="1"/>
          </p:cNvSpPr>
          <p:nvPr>
            <p:ph type="pic" sz="quarter" idx="16"/>
          </p:nvPr>
        </p:nvSpPr>
        <p:spPr>
          <a:xfrm>
            <a:off x="6604000" y="506413"/>
            <a:ext cx="5080000" cy="5843587"/>
          </a:xfrm>
          <a:prstGeom prst="roundRect">
            <a:avLst>
              <a:gd name="adj" fmla="val 5076"/>
            </a:avLst>
          </a:prstGeom>
          <a:pattFill prst="pct5">
            <a:fgClr>
              <a:schemeClr val="bg1">
                <a:lumMod val="90000"/>
              </a:schemeClr>
            </a:fgClr>
            <a:bgClr>
              <a:schemeClr val="bg1">
                <a:lumMod val="75000"/>
              </a:schemeClr>
            </a:bgClr>
          </a:pattFill>
        </p:spPr>
        <p:txBody>
          <a:bodyPr/>
          <a:lstStyle/>
          <a:p>
            <a:endParaRPr lang="en-NL"/>
          </a:p>
        </p:txBody>
      </p:sp>
      <p:sp>
        <p:nvSpPr>
          <p:cNvPr id="14" name="Text Placeholder 13">
            <a:extLst>
              <a:ext uri="{FF2B5EF4-FFF2-40B4-BE49-F238E27FC236}">
                <a16:creationId xmlns:a16="http://schemas.microsoft.com/office/drawing/2014/main" id="{A3A2832D-D4B9-1F9E-7C79-C7503277CCC1}"/>
              </a:ext>
            </a:extLst>
          </p:cNvPr>
          <p:cNvSpPr>
            <a:spLocks noGrp="1"/>
          </p:cNvSpPr>
          <p:nvPr>
            <p:ph type="body" sz="quarter" idx="17" hasCustomPrompt="1"/>
          </p:nvPr>
        </p:nvSpPr>
        <p:spPr>
          <a:xfrm>
            <a:off x="6863838" y="5634528"/>
            <a:ext cx="2407962" cy="464144"/>
          </a:xfrm>
          <a:prstGeom prst="roundRect">
            <a:avLst>
              <a:gd name="adj" fmla="val 50000"/>
            </a:avLst>
          </a:prstGeom>
          <a:solidFill>
            <a:schemeClr val="bg1"/>
          </a:solidFill>
        </p:spPr>
        <p:txBody>
          <a:bodyPr wrap="none" lIns="180000" tIns="72000" rIns="180000" bIns="72000" anchor="ctr" anchorCtr="0">
            <a:spAutoFit/>
          </a:bodyPr>
          <a:lstStyle>
            <a:lvl1pPr indent="-270000">
              <a:buNone/>
              <a:defRPr sz="1200"/>
            </a:lvl1pPr>
          </a:lstStyle>
          <a:p>
            <a:pPr lvl="0"/>
            <a:r>
              <a:rPr lang="en-NL" dirty="0"/>
              <a:t>[Image description, optional]</a:t>
            </a:r>
          </a:p>
        </p:txBody>
      </p:sp>
      <p:sp>
        <p:nvSpPr>
          <p:cNvPr id="4" name="Text Placeholder 9">
            <a:extLst>
              <a:ext uri="{FF2B5EF4-FFF2-40B4-BE49-F238E27FC236}">
                <a16:creationId xmlns:a16="http://schemas.microsoft.com/office/drawing/2014/main" id="{E84622EA-24D2-4309-A51A-C053CC46AC1C}"/>
              </a:ext>
            </a:extLst>
          </p:cNvPr>
          <p:cNvSpPr>
            <a:spLocks noGrp="1"/>
          </p:cNvSpPr>
          <p:nvPr>
            <p:ph type="body" sz="quarter" idx="18"/>
          </p:nvPr>
        </p:nvSpPr>
        <p:spPr>
          <a:xfrm>
            <a:off x="506414" y="2487613"/>
            <a:ext cx="5588000" cy="2851004"/>
          </a:xfrm>
        </p:spPr>
        <p:txBody>
          <a:bodyPr/>
          <a:lstStyle>
            <a:lvl1pPr marL="0" indent="-270000">
              <a:defRPr>
                <a:solidFill>
                  <a:schemeClr val="tx1"/>
                </a:solidFill>
              </a:defRPr>
            </a:lvl1pPr>
            <a:lvl2pPr marL="540000" indent="-270000">
              <a:buFont typeface="System Font Regular"/>
              <a:buChar char="-"/>
              <a:defRPr sz="1800">
                <a:solidFill>
                  <a:schemeClr val="tx1"/>
                </a:solidFill>
              </a:defRPr>
            </a:lvl2pPr>
            <a:lvl3pPr marL="810000" indent="-270000">
              <a:buFont typeface="System Font Regular"/>
              <a:buChar char="-"/>
              <a:defRPr sz="1600">
                <a:solidFill>
                  <a:schemeClr val="tx1"/>
                </a:solidFill>
              </a:defRPr>
            </a:lvl3pPr>
            <a:lvl4pPr marL="1080000" indent="-270000">
              <a:buFont typeface="System Font Regular"/>
              <a:buChar char="-"/>
              <a:defRPr sz="1400">
                <a:solidFill>
                  <a:schemeClr val="tx1"/>
                </a:solidFill>
              </a:defRPr>
            </a:lvl4pPr>
            <a:lvl5pPr marL="1350000" indent="-270000">
              <a:buFont typeface="System Font Regular"/>
              <a:buChar char="-"/>
              <a:defRPr sz="12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224617532"/>
      </p:ext>
    </p:extLst>
  </p:cSld>
  <p:clrMapOvr>
    <a:overrideClrMapping bg1="lt1" tx1="dk1" bg2="lt2" tx2="dk2" accent1="accent1" accent2="accent2" accent3="accent3" accent4="accent4" accent5="accent5" accent6="accent6" hlink="hlink" folHlink="folHlink"/>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ext &amp; Portrait IMG_Zachtroze">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506413" y="771885"/>
            <a:ext cx="5079999" cy="1209315"/>
          </a:xfrm>
        </p:spPr>
        <p:txBody>
          <a:bodyPr/>
          <a:lstStyle>
            <a:lvl1pPr>
              <a:defRPr>
                <a:solidFill>
                  <a:schemeClr val="accent3"/>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lvl1pPr>
              <a:defRPr>
                <a:solidFill>
                  <a:schemeClr val="accent3"/>
                </a:solidFill>
              </a:defRPr>
            </a:lvl1pPr>
          </a:lstStyle>
          <a:p>
            <a:r>
              <a:rPr lang="en-GB">
                <a:solidFill>
                  <a:schemeClr val="accent3"/>
                </a:solidFill>
              </a:rPr>
              <a:t>[Add footer text via: Insert → Header &amp; Footer]</a:t>
            </a:r>
            <a:endParaRPr lang="en-NL">
              <a:solidFill>
                <a:schemeClr val="accent3"/>
              </a:solidFill>
            </a:endParaRPr>
          </a:p>
        </p:txBody>
      </p:sp>
      <p:sp>
        <p:nvSpPr>
          <p:cNvPr id="9" name="Picture Placeholder 8">
            <a:extLst>
              <a:ext uri="{FF2B5EF4-FFF2-40B4-BE49-F238E27FC236}">
                <a16:creationId xmlns:a16="http://schemas.microsoft.com/office/drawing/2014/main" id="{F906EA1F-3AE8-F970-6A4B-B304BA89AAFB}"/>
              </a:ext>
            </a:extLst>
          </p:cNvPr>
          <p:cNvSpPr>
            <a:spLocks noGrp="1"/>
          </p:cNvSpPr>
          <p:nvPr>
            <p:ph type="pic" sz="quarter" idx="16"/>
          </p:nvPr>
        </p:nvSpPr>
        <p:spPr>
          <a:xfrm>
            <a:off x="6604000" y="506413"/>
            <a:ext cx="5080000" cy="5843587"/>
          </a:xfrm>
          <a:prstGeom prst="roundRect">
            <a:avLst>
              <a:gd name="adj" fmla="val 5076"/>
            </a:avLst>
          </a:prstGeom>
          <a:pattFill prst="pct5">
            <a:fgClr>
              <a:schemeClr val="bg1">
                <a:lumMod val="90000"/>
              </a:schemeClr>
            </a:fgClr>
            <a:bgClr>
              <a:schemeClr val="bg1">
                <a:lumMod val="75000"/>
              </a:schemeClr>
            </a:bgClr>
          </a:pattFill>
        </p:spPr>
        <p:txBody>
          <a:bodyPr/>
          <a:lstStyle/>
          <a:p>
            <a:endParaRPr lang="en-NL"/>
          </a:p>
        </p:txBody>
      </p:sp>
      <p:sp>
        <p:nvSpPr>
          <p:cNvPr id="14" name="Text Placeholder 13">
            <a:extLst>
              <a:ext uri="{FF2B5EF4-FFF2-40B4-BE49-F238E27FC236}">
                <a16:creationId xmlns:a16="http://schemas.microsoft.com/office/drawing/2014/main" id="{A3A2832D-D4B9-1F9E-7C79-C7503277CCC1}"/>
              </a:ext>
            </a:extLst>
          </p:cNvPr>
          <p:cNvSpPr>
            <a:spLocks noGrp="1"/>
          </p:cNvSpPr>
          <p:nvPr>
            <p:ph type="body" sz="quarter" idx="17" hasCustomPrompt="1"/>
          </p:nvPr>
        </p:nvSpPr>
        <p:spPr>
          <a:xfrm>
            <a:off x="6863838" y="5634528"/>
            <a:ext cx="2407962" cy="464144"/>
          </a:xfrm>
          <a:prstGeom prst="roundRect">
            <a:avLst>
              <a:gd name="adj" fmla="val 50000"/>
            </a:avLst>
          </a:prstGeom>
          <a:solidFill>
            <a:schemeClr val="bg1"/>
          </a:solidFill>
        </p:spPr>
        <p:txBody>
          <a:bodyPr wrap="none" lIns="180000" tIns="72000" rIns="180000" bIns="72000" anchor="ctr" anchorCtr="0">
            <a:spAutoFit/>
          </a:bodyPr>
          <a:lstStyle>
            <a:lvl1pPr indent="-270000">
              <a:buNone/>
              <a:defRPr sz="1200"/>
            </a:lvl1pPr>
          </a:lstStyle>
          <a:p>
            <a:pPr lvl="0"/>
            <a:r>
              <a:rPr lang="en-NL" dirty="0"/>
              <a:t>[Image description, optional]</a:t>
            </a:r>
          </a:p>
        </p:txBody>
      </p:sp>
      <p:pic>
        <p:nvPicPr>
          <p:cNvPr id="5" name="Graphic 4">
            <a:extLst>
              <a:ext uri="{FF2B5EF4-FFF2-40B4-BE49-F238E27FC236}">
                <a16:creationId xmlns:a16="http://schemas.microsoft.com/office/drawing/2014/main" id="{D545F527-1A91-9EAE-339E-E194F842FF1D}"/>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06413" y="6086115"/>
            <a:ext cx="2540000" cy="381000"/>
          </a:xfrm>
          <a:prstGeom prst="rect">
            <a:avLst/>
          </a:prstGeom>
        </p:spPr>
      </p:pic>
      <p:sp>
        <p:nvSpPr>
          <p:cNvPr id="4" name="Text Placeholder 9">
            <a:extLst>
              <a:ext uri="{FF2B5EF4-FFF2-40B4-BE49-F238E27FC236}">
                <a16:creationId xmlns:a16="http://schemas.microsoft.com/office/drawing/2014/main" id="{2209BFEC-6747-BD00-B78B-02F01BA8E51C}"/>
              </a:ext>
            </a:extLst>
          </p:cNvPr>
          <p:cNvSpPr>
            <a:spLocks noGrp="1"/>
          </p:cNvSpPr>
          <p:nvPr>
            <p:ph type="body" sz="quarter" idx="18"/>
          </p:nvPr>
        </p:nvSpPr>
        <p:spPr>
          <a:xfrm>
            <a:off x="506414" y="2487613"/>
            <a:ext cx="5588000" cy="2851004"/>
          </a:xfrm>
        </p:spPr>
        <p:txBody>
          <a:bodyPr/>
          <a:lstStyle>
            <a:lvl1pPr marL="0" indent="-270000">
              <a:defRPr>
                <a:solidFill>
                  <a:schemeClr val="tx1"/>
                </a:solidFill>
              </a:defRPr>
            </a:lvl1pPr>
            <a:lvl2pPr marL="540000" indent="-270000">
              <a:buFont typeface="System Font Regular"/>
              <a:buChar char="-"/>
              <a:defRPr sz="1800">
                <a:solidFill>
                  <a:schemeClr val="tx1"/>
                </a:solidFill>
              </a:defRPr>
            </a:lvl2pPr>
            <a:lvl3pPr marL="810000" indent="-270000">
              <a:buFont typeface="System Font Regular"/>
              <a:buChar char="-"/>
              <a:defRPr sz="1600">
                <a:solidFill>
                  <a:schemeClr val="tx1"/>
                </a:solidFill>
              </a:defRPr>
            </a:lvl3pPr>
            <a:lvl4pPr marL="1080000" indent="-270000">
              <a:buFont typeface="System Font Regular"/>
              <a:buChar char="-"/>
              <a:defRPr sz="1400">
                <a:solidFill>
                  <a:schemeClr val="tx1"/>
                </a:solidFill>
              </a:defRPr>
            </a:lvl4pPr>
            <a:lvl5pPr marL="1350000" indent="-270000">
              <a:buFont typeface="System Font Regular"/>
              <a:buChar char="-"/>
              <a:defRPr sz="12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3230974147"/>
      </p:ext>
    </p:extLst>
  </p:cSld>
  <p:clrMapOvr>
    <a:overrideClrMapping bg1="lt1" tx1="dk1" bg2="lt2" tx2="dk2" accent1="accent1" accent2="accent2" accent3="accent3" accent4="accent4" accent5="accent5" accent6="accent6" hlink="hlink" folHlink="folHlink"/>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ext &amp; Portrait IMG_Botergeel">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506413" y="771885"/>
            <a:ext cx="5079999" cy="1209315"/>
          </a:xfrm>
        </p:spPr>
        <p:txBody>
          <a:bodyPr/>
          <a:lstStyle>
            <a:lvl1pPr>
              <a:defRPr>
                <a:solidFill>
                  <a:schemeClr val="tx1"/>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p>
            <a:r>
              <a:rPr lang="en-GB" sz="1200"/>
              <a:t>[Add footer text via: Insert → Header &amp; Footer]</a:t>
            </a:r>
          </a:p>
        </p:txBody>
      </p:sp>
      <p:sp>
        <p:nvSpPr>
          <p:cNvPr id="9" name="Picture Placeholder 8">
            <a:extLst>
              <a:ext uri="{FF2B5EF4-FFF2-40B4-BE49-F238E27FC236}">
                <a16:creationId xmlns:a16="http://schemas.microsoft.com/office/drawing/2014/main" id="{F906EA1F-3AE8-F970-6A4B-B304BA89AAFB}"/>
              </a:ext>
            </a:extLst>
          </p:cNvPr>
          <p:cNvSpPr>
            <a:spLocks noGrp="1"/>
          </p:cNvSpPr>
          <p:nvPr>
            <p:ph type="pic" sz="quarter" idx="16"/>
          </p:nvPr>
        </p:nvSpPr>
        <p:spPr>
          <a:xfrm>
            <a:off x="6604000" y="506413"/>
            <a:ext cx="5080000" cy="5843587"/>
          </a:xfrm>
          <a:prstGeom prst="roundRect">
            <a:avLst>
              <a:gd name="adj" fmla="val 5076"/>
            </a:avLst>
          </a:prstGeom>
          <a:pattFill prst="pct5">
            <a:fgClr>
              <a:schemeClr val="bg1">
                <a:lumMod val="90000"/>
              </a:schemeClr>
            </a:fgClr>
            <a:bgClr>
              <a:schemeClr val="bg1">
                <a:lumMod val="75000"/>
              </a:schemeClr>
            </a:bgClr>
          </a:pattFill>
        </p:spPr>
        <p:txBody>
          <a:bodyPr/>
          <a:lstStyle/>
          <a:p>
            <a:endParaRPr lang="en-NL"/>
          </a:p>
        </p:txBody>
      </p:sp>
      <p:sp>
        <p:nvSpPr>
          <p:cNvPr id="14" name="Text Placeholder 13">
            <a:extLst>
              <a:ext uri="{FF2B5EF4-FFF2-40B4-BE49-F238E27FC236}">
                <a16:creationId xmlns:a16="http://schemas.microsoft.com/office/drawing/2014/main" id="{A3A2832D-D4B9-1F9E-7C79-C7503277CCC1}"/>
              </a:ext>
            </a:extLst>
          </p:cNvPr>
          <p:cNvSpPr>
            <a:spLocks noGrp="1"/>
          </p:cNvSpPr>
          <p:nvPr>
            <p:ph type="body" sz="quarter" idx="17" hasCustomPrompt="1"/>
          </p:nvPr>
        </p:nvSpPr>
        <p:spPr>
          <a:xfrm>
            <a:off x="6863838" y="5634528"/>
            <a:ext cx="2407962" cy="464144"/>
          </a:xfrm>
          <a:prstGeom prst="roundRect">
            <a:avLst>
              <a:gd name="adj" fmla="val 50000"/>
            </a:avLst>
          </a:prstGeom>
          <a:solidFill>
            <a:schemeClr val="bg1"/>
          </a:solidFill>
        </p:spPr>
        <p:txBody>
          <a:bodyPr wrap="none" lIns="180000" tIns="72000" rIns="180000" bIns="72000" anchor="ctr" anchorCtr="0">
            <a:spAutoFit/>
          </a:bodyPr>
          <a:lstStyle>
            <a:lvl1pPr indent="-270000">
              <a:buNone/>
              <a:defRPr sz="1200"/>
            </a:lvl1pPr>
          </a:lstStyle>
          <a:p>
            <a:pPr lvl="0"/>
            <a:r>
              <a:rPr lang="en-NL" dirty="0"/>
              <a:t>[Image description, optional]</a:t>
            </a:r>
          </a:p>
        </p:txBody>
      </p:sp>
      <p:sp>
        <p:nvSpPr>
          <p:cNvPr id="4" name="Text Placeholder 9">
            <a:extLst>
              <a:ext uri="{FF2B5EF4-FFF2-40B4-BE49-F238E27FC236}">
                <a16:creationId xmlns:a16="http://schemas.microsoft.com/office/drawing/2014/main" id="{01B42534-A824-1990-041C-76FB411E7FBB}"/>
              </a:ext>
            </a:extLst>
          </p:cNvPr>
          <p:cNvSpPr>
            <a:spLocks noGrp="1"/>
          </p:cNvSpPr>
          <p:nvPr>
            <p:ph type="body" sz="quarter" idx="18"/>
          </p:nvPr>
        </p:nvSpPr>
        <p:spPr>
          <a:xfrm>
            <a:off x="506414" y="2487613"/>
            <a:ext cx="5588000" cy="2851004"/>
          </a:xfrm>
        </p:spPr>
        <p:txBody>
          <a:bodyPr/>
          <a:lstStyle>
            <a:lvl1pPr marL="0" indent="-270000">
              <a:defRPr>
                <a:solidFill>
                  <a:schemeClr val="tx1"/>
                </a:solidFill>
              </a:defRPr>
            </a:lvl1pPr>
            <a:lvl2pPr marL="540000" indent="-270000">
              <a:buFont typeface="System Font Regular"/>
              <a:buChar char="-"/>
              <a:defRPr sz="1800">
                <a:solidFill>
                  <a:schemeClr val="tx1"/>
                </a:solidFill>
              </a:defRPr>
            </a:lvl2pPr>
            <a:lvl3pPr marL="810000" indent="-270000">
              <a:buFont typeface="System Font Regular"/>
              <a:buChar char="-"/>
              <a:defRPr sz="1600">
                <a:solidFill>
                  <a:schemeClr val="tx1"/>
                </a:solidFill>
              </a:defRPr>
            </a:lvl3pPr>
            <a:lvl4pPr marL="1080000" indent="-270000">
              <a:buFont typeface="System Font Regular"/>
              <a:buChar char="-"/>
              <a:defRPr sz="1400">
                <a:solidFill>
                  <a:schemeClr val="tx1"/>
                </a:solidFill>
              </a:defRPr>
            </a:lvl4pPr>
            <a:lvl5pPr marL="1350000" indent="-270000">
              <a:buFont typeface="System Font Regular"/>
              <a:buChar char="-"/>
              <a:defRPr sz="12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1987393103"/>
      </p:ext>
    </p:extLst>
  </p:cSld>
  <p:clrMapOvr>
    <a:overrideClrMapping bg1="lt1" tx1="dk1" bg2="lt2" tx2="dk2" accent1="accent1" accent2="accent2" accent3="accent3" accent4="accent4" accent5="accent5" accent6="accent6" hlink="hlink" folHlink="folHlink"/>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ext &amp; Landscape IMG_Zachtblauw">
    <p:bg>
      <p:bgRef idx="1001">
        <a:schemeClr val="bg2"/>
      </p:bgRef>
    </p:bg>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2A6CEB5B-A21A-F4F9-BC3F-88DAB06C296A}"/>
              </a:ext>
            </a:extLst>
          </p:cNvPr>
          <p:cNvSpPr>
            <a:spLocks noGrp="1"/>
          </p:cNvSpPr>
          <p:nvPr>
            <p:ph type="pic" sz="quarter" idx="18"/>
          </p:nvPr>
        </p:nvSpPr>
        <p:spPr>
          <a:xfrm>
            <a:off x="4062413" y="2153131"/>
            <a:ext cx="7621587" cy="4198455"/>
          </a:xfrm>
          <a:prstGeom prst="roundRect">
            <a:avLst>
              <a:gd name="adj" fmla="val 6679"/>
            </a:avLst>
          </a:prstGeom>
          <a:pattFill prst="pct5">
            <a:fgClr>
              <a:schemeClr val="bg1">
                <a:lumMod val="90000"/>
              </a:schemeClr>
            </a:fgClr>
            <a:bgClr>
              <a:schemeClr val="bg1">
                <a:lumMod val="75000"/>
              </a:schemeClr>
            </a:bgClr>
          </a:pattFill>
        </p:spPr>
        <p:txBody>
          <a:bodyPr/>
          <a:lstStyle/>
          <a:p>
            <a:endParaRPr lang="en-NL"/>
          </a:p>
        </p:txBody>
      </p:sp>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506413" y="771885"/>
            <a:ext cx="11177587" cy="861774"/>
          </a:xfrm>
        </p:spPr>
        <p:txBody>
          <a:bodyPr>
            <a:noAutofit/>
          </a:bodyPr>
          <a:lstStyle>
            <a:lvl1pPr>
              <a:defRPr>
                <a:solidFill>
                  <a:schemeClr val="tx1"/>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p>
            <a:r>
              <a:rPr lang="en-GB" sz="1200"/>
              <a:t>[Add footer text via: Insert → Header &amp; Footer]</a:t>
            </a:r>
          </a:p>
        </p:txBody>
      </p:sp>
      <p:sp>
        <p:nvSpPr>
          <p:cNvPr id="14" name="Text Placeholder 13">
            <a:extLst>
              <a:ext uri="{FF2B5EF4-FFF2-40B4-BE49-F238E27FC236}">
                <a16:creationId xmlns:a16="http://schemas.microsoft.com/office/drawing/2014/main" id="{A3A2832D-D4B9-1F9E-7C79-C7503277CCC1}"/>
              </a:ext>
            </a:extLst>
          </p:cNvPr>
          <p:cNvSpPr>
            <a:spLocks noGrp="1"/>
          </p:cNvSpPr>
          <p:nvPr>
            <p:ph type="body" sz="quarter" idx="17" hasCustomPrompt="1"/>
          </p:nvPr>
        </p:nvSpPr>
        <p:spPr>
          <a:xfrm>
            <a:off x="4318013" y="5634528"/>
            <a:ext cx="2407962" cy="464144"/>
          </a:xfrm>
          <a:prstGeom prst="roundRect">
            <a:avLst>
              <a:gd name="adj" fmla="val 50000"/>
            </a:avLst>
          </a:prstGeom>
          <a:solidFill>
            <a:schemeClr val="bg1"/>
          </a:solidFill>
        </p:spPr>
        <p:txBody>
          <a:bodyPr wrap="none" lIns="180000" tIns="72000" rIns="180000" bIns="72000" anchor="ctr" anchorCtr="0">
            <a:spAutoFit/>
          </a:bodyPr>
          <a:lstStyle>
            <a:lvl1pPr indent="-270000">
              <a:buNone/>
              <a:defRPr sz="1200"/>
            </a:lvl1pPr>
          </a:lstStyle>
          <a:p>
            <a:pPr lvl="0"/>
            <a:r>
              <a:rPr lang="en-NL" dirty="0"/>
              <a:t>[Image description, optional]</a:t>
            </a:r>
          </a:p>
        </p:txBody>
      </p:sp>
      <p:sp>
        <p:nvSpPr>
          <p:cNvPr id="6" name="Text Placeholder 9">
            <a:extLst>
              <a:ext uri="{FF2B5EF4-FFF2-40B4-BE49-F238E27FC236}">
                <a16:creationId xmlns:a16="http://schemas.microsoft.com/office/drawing/2014/main" id="{7E0386A9-D6FC-228E-4B42-01006ECD1FFD}"/>
              </a:ext>
            </a:extLst>
          </p:cNvPr>
          <p:cNvSpPr>
            <a:spLocks noGrp="1"/>
          </p:cNvSpPr>
          <p:nvPr>
            <p:ph type="body" sz="quarter" idx="16"/>
          </p:nvPr>
        </p:nvSpPr>
        <p:spPr>
          <a:xfrm>
            <a:off x="506412" y="2153131"/>
            <a:ext cx="3048001" cy="3185486"/>
          </a:xfrm>
        </p:spPr>
        <p:txBody>
          <a:bodyPr/>
          <a:lstStyle>
            <a:lvl1pPr marL="0" indent="-270000">
              <a:defRPr>
                <a:solidFill>
                  <a:schemeClr val="tx1"/>
                </a:solidFill>
              </a:defRPr>
            </a:lvl1pPr>
            <a:lvl2pPr marL="540000" indent="-270000">
              <a:buFont typeface="System Font Regular"/>
              <a:buChar char="-"/>
              <a:defRPr sz="1800">
                <a:solidFill>
                  <a:schemeClr val="tx1"/>
                </a:solidFill>
              </a:defRPr>
            </a:lvl2pPr>
            <a:lvl3pPr marL="810000" indent="-270000">
              <a:buFont typeface="System Font Regular"/>
              <a:buChar char="-"/>
              <a:defRPr sz="1600">
                <a:solidFill>
                  <a:schemeClr val="tx1"/>
                </a:solidFill>
              </a:defRPr>
            </a:lvl3pPr>
            <a:lvl4pPr marL="1080000" indent="-270000">
              <a:buFont typeface="System Font Regular"/>
              <a:buChar char="-"/>
              <a:defRPr sz="1400">
                <a:solidFill>
                  <a:schemeClr val="tx1"/>
                </a:solidFill>
              </a:defRPr>
            </a:lvl4pPr>
            <a:lvl5pPr marL="1350000" indent="-270000">
              <a:buFont typeface="System Font Regular"/>
              <a:buChar char="-"/>
              <a:defRPr sz="12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1337747460"/>
      </p:ext>
    </p:extLst>
  </p:cSld>
  <p:clrMapOvr>
    <a:overrideClrMapping bg1="lt1" tx1="dk1" bg2="lt2" tx2="dk2" accent1="accent1" accent2="accent2" accent3="accent3" accent4="accent4" accent5="accent5" accent6="accent6" hlink="hlink" folHlink="folHlink"/>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ext &amp; Landscape IMG_Zachtroze">
    <p:bg>
      <p:bgPr>
        <a:solidFill>
          <a:schemeClr val="accent4"/>
        </a:solidFill>
        <a:effectLst/>
      </p:bgPr>
    </p:bg>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2A6CEB5B-A21A-F4F9-BC3F-88DAB06C296A}"/>
              </a:ext>
            </a:extLst>
          </p:cNvPr>
          <p:cNvSpPr>
            <a:spLocks noGrp="1"/>
          </p:cNvSpPr>
          <p:nvPr>
            <p:ph type="pic" sz="quarter" idx="18"/>
          </p:nvPr>
        </p:nvSpPr>
        <p:spPr>
          <a:xfrm>
            <a:off x="4062413" y="2153131"/>
            <a:ext cx="7621587" cy="4198455"/>
          </a:xfrm>
          <a:prstGeom prst="roundRect">
            <a:avLst>
              <a:gd name="adj" fmla="val 6679"/>
            </a:avLst>
          </a:prstGeom>
          <a:pattFill prst="pct5">
            <a:fgClr>
              <a:schemeClr val="bg1">
                <a:lumMod val="90000"/>
              </a:schemeClr>
            </a:fgClr>
            <a:bgClr>
              <a:schemeClr val="bg1">
                <a:lumMod val="75000"/>
              </a:schemeClr>
            </a:bgClr>
          </a:pattFill>
        </p:spPr>
        <p:txBody>
          <a:bodyPr/>
          <a:lstStyle/>
          <a:p>
            <a:endParaRPr lang="en-NL"/>
          </a:p>
        </p:txBody>
      </p:sp>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506413" y="771885"/>
            <a:ext cx="11177587" cy="861774"/>
          </a:xfrm>
        </p:spPr>
        <p:txBody>
          <a:bodyPr>
            <a:noAutofit/>
          </a:bodyPr>
          <a:lstStyle>
            <a:lvl1pPr>
              <a:defRPr>
                <a:solidFill>
                  <a:schemeClr val="accent3"/>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lvl1pPr>
              <a:defRPr>
                <a:solidFill>
                  <a:schemeClr val="accent3"/>
                </a:solidFill>
              </a:defRPr>
            </a:lvl1pPr>
          </a:lstStyle>
          <a:p>
            <a:r>
              <a:rPr lang="en-GB">
                <a:solidFill>
                  <a:schemeClr val="accent3"/>
                </a:solidFill>
              </a:rPr>
              <a:t>[Add footer text via: Insert → Header &amp; Footer]</a:t>
            </a:r>
            <a:endParaRPr lang="en-NL">
              <a:solidFill>
                <a:schemeClr val="accent3"/>
              </a:solidFill>
            </a:endParaRPr>
          </a:p>
        </p:txBody>
      </p:sp>
      <p:sp>
        <p:nvSpPr>
          <p:cNvPr id="14" name="Text Placeholder 13">
            <a:extLst>
              <a:ext uri="{FF2B5EF4-FFF2-40B4-BE49-F238E27FC236}">
                <a16:creationId xmlns:a16="http://schemas.microsoft.com/office/drawing/2014/main" id="{A3A2832D-D4B9-1F9E-7C79-C7503277CCC1}"/>
              </a:ext>
            </a:extLst>
          </p:cNvPr>
          <p:cNvSpPr>
            <a:spLocks noGrp="1"/>
          </p:cNvSpPr>
          <p:nvPr>
            <p:ph type="body" sz="quarter" idx="17" hasCustomPrompt="1"/>
          </p:nvPr>
        </p:nvSpPr>
        <p:spPr>
          <a:xfrm>
            <a:off x="4318013" y="5634528"/>
            <a:ext cx="2407962" cy="464144"/>
          </a:xfrm>
          <a:prstGeom prst="roundRect">
            <a:avLst>
              <a:gd name="adj" fmla="val 50000"/>
            </a:avLst>
          </a:prstGeom>
          <a:solidFill>
            <a:schemeClr val="bg1"/>
          </a:solidFill>
        </p:spPr>
        <p:txBody>
          <a:bodyPr wrap="none" lIns="180000" tIns="72000" rIns="180000" bIns="72000" anchor="ctr" anchorCtr="0">
            <a:spAutoFit/>
          </a:bodyPr>
          <a:lstStyle>
            <a:lvl1pPr indent="-270000">
              <a:buNone/>
              <a:defRPr sz="1200"/>
            </a:lvl1pPr>
          </a:lstStyle>
          <a:p>
            <a:pPr lvl="0"/>
            <a:r>
              <a:rPr lang="en-NL" dirty="0"/>
              <a:t>[Image description, optional]</a:t>
            </a:r>
          </a:p>
        </p:txBody>
      </p:sp>
      <p:pic>
        <p:nvPicPr>
          <p:cNvPr id="6" name="Graphic 5">
            <a:extLst>
              <a:ext uri="{FF2B5EF4-FFF2-40B4-BE49-F238E27FC236}">
                <a16:creationId xmlns:a16="http://schemas.microsoft.com/office/drawing/2014/main" id="{E31BCCD3-8F94-64C8-BE21-669E3274A223}"/>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06413" y="6086115"/>
            <a:ext cx="2540000" cy="381000"/>
          </a:xfrm>
          <a:prstGeom prst="rect">
            <a:avLst/>
          </a:prstGeom>
        </p:spPr>
      </p:pic>
      <p:sp>
        <p:nvSpPr>
          <p:cNvPr id="5" name="Text Placeholder 9">
            <a:extLst>
              <a:ext uri="{FF2B5EF4-FFF2-40B4-BE49-F238E27FC236}">
                <a16:creationId xmlns:a16="http://schemas.microsoft.com/office/drawing/2014/main" id="{D131BCF1-A091-96A1-796A-F9C5D10E5A90}"/>
              </a:ext>
            </a:extLst>
          </p:cNvPr>
          <p:cNvSpPr>
            <a:spLocks noGrp="1"/>
          </p:cNvSpPr>
          <p:nvPr>
            <p:ph type="body" sz="quarter" idx="16"/>
          </p:nvPr>
        </p:nvSpPr>
        <p:spPr>
          <a:xfrm>
            <a:off x="506412" y="2153131"/>
            <a:ext cx="3048001" cy="3185486"/>
          </a:xfrm>
        </p:spPr>
        <p:txBody>
          <a:bodyPr/>
          <a:lstStyle>
            <a:lvl1pPr marL="0" indent="-270000">
              <a:defRPr>
                <a:solidFill>
                  <a:schemeClr val="accent3"/>
                </a:solidFill>
              </a:defRPr>
            </a:lvl1pPr>
            <a:lvl2pPr marL="540000" indent="-270000">
              <a:buFont typeface="System Font Regular"/>
              <a:buChar char="-"/>
              <a:defRPr sz="1800">
                <a:solidFill>
                  <a:schemeClr val="accent3"/>
                </a:solidFill>
              </a:defRPr>
            </a:lvl2pPr>
            <a:lvl3pPr marL="810000" indent="-270000">
              <a:buFont typeface="System Font Regular"/>
              <a:buChar char="-"/>
              <a:defRPr sz="1600">
                <a:solidFill>
                  <a:schemeClr val="accent3"/>
                </a:solidFill>
              </a:defRPr>
            </a:lvl3pPr>
            <a:lvl4pPr marL="1080000" indent="-270000">
              <a:buFont typeface="System Font Regular"/>
              <a:buChar char="-"/>
              <a:defRPr sz="1400">
                <a:solidFill>
                  <a:schemeClr val="accent3"/>
                </a:solidFill>
              </a:defRPr>
            </a:lvl4pPr>
            <a:lvl5pPr marL="1350000" indent="-270000">
              <a:buFont typeface="System Font Regular"/>
              <a:buChar char="-"/>
              <a:defRPr sz="1200">
                <a:solidFill>
                  <a:schemeClr val="accent3"/>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750801731"/>
      </p:ext>
    </p:extLst>
  </p:cSld>
  <p:clrMapOvr>
    <a:overrideClrMapping bg1="lt1" tx1="dk1" bg2="lt2" tx2="dk2" accent1="accent1" accent2="accent2" accent3="accent3" accent4="accent4" accent5="accent5" accent6="accent6" hlink="hlink" folHlink="folHlink"/>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ext &amp; Landscape IMG_Botergeel">
    <p:bg>
      <p:bgPr>
        <a:solidFill>
          <a:schemeClr val="accent6"/>
        </a:solidFill>
        <a:effectLst/>
      </p:bgPr>
    </p:bg>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2A6CEB5B-A21A-F4F9-BC3F-88DAB06C296A}"/>
              </a:ext>
            </a:extLst>
          </p:cNvPr>
          <p:cNvSpPr>
            <a:spLocks noGrp="1"/>
          </p:cNvSpPr>
          <p:nvPr>
            <p:ph type="pic" sz="quarter" idx="18"/>
          </p:nvPr>
        </p:nvSpPr>
        <p:spPr>
          <a:xfrm>
            <a:off x="4062413" y="2153131"/>
            <a:ext cx="7621587" cy="4198455"/>
          </a:xfrm>
          <a:prstGeom prst="roundRect">
            <a:avLst>
              <a:gd name="adj" fmla="val 6679"/>
            </a:avLst>
          </a:prstGeom>
          <a:pattFill prst="pct5">
            <a:fgClr>
              <a:schemeClr val="bg1">
                <a:lumMod val="90000"/>
              </a:schemeClr>
            </a:fgClr>
            <a:bgClr>
              <a:schemeClr val="bg1">
                <a:lumMod val="75000"/>
              </a:schemeClr>
            </a:bgClr>
          </a:pattFill>
        </p:spPr>
        <p:txBody>
          <a:bodyPr/>
          <a:lstStyle/>
          <a:p>
            <a:endParaRPr lang="en-NL"/>
          </a:p>
        </p:txBody>
      </p:sp>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506413" y="771885"/>
            <a:ext cx="11177587" cy="861774"/>
          </a:xfrm>
        </p:spPr>
        <p:txBody>
          <a:bodyPr>
            <a:noAutofit/>
          </a:bodyPr>
          <a:lstStyle>
            <a:lvl1pPr>
              <a:defRPr>
                <a:solidFill>
                  <a:schemeClr val="tx1"/>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p>
            <a:r>
              <a:rPr lang="en-GB" sz="1200"/>
              <a:t>[Add footer text via: Insert → Header &amp; Footer]</a:t>
            </a:r>
          </a:p>
        </p:txBody>
      </p:sp>
      <p:sp>
        <p:nvSpPr>
          <p:cNvPr id="14" name="Text Placeholder 13">
            <a:extLst>
              <a:ext uri="{FF2B5EF4-FFF2-40B4-BE49-F238E27FC236}">
                <a16:creationId xmlns:a16="http://schemas.microsoft.com/office/drawing/2014/main" id="{A3A2832D-D4B9-1F9E-7C79-C7503277CCC1}"/>
              </a:ext>
            </a:extLst>
          </p:cNvPr>
          <p:cNvSpPr>
            <a:spLocks noGrp="1"/>
          </p:cNvSpPr>
          <p:nvPr>
            <p:ph type="body" sz="quarter" idx="17" hasCustomPrompt="1"/>
          </p:nvPr>
        </p:nvSpPr>
        <p:spPr>
          <a:xfrm>
            <a:off x="4318013" y="5634528"/>
            <a:ext cx="2407962" cy="464144"/>
          </a:xfrm>
          <a:prstGeom prst="roundRect">
            <a:avLst>
              <a:gd name="adj" fmla="val 50000"/>
            </a:avLst>
          </a:prstGeom>
          <a:solidFill>
            <a:schemeClr val="bg1"/>
          </a:solidFill>
        </p:spPr>
        <p:txBody>
          <a:bodyPr wrap="none" lIns="180000" tIns="72000" rIns="180000" bIns="72000" anchor="ctr" anchorCtr="0">
            <a:spAutoFit/>
          </a:bodyPr>
          <a:lstStyle>
            <a:lvl1pPr indent="-270000">
              <a:buNone/>
              <a:defRPr sz="1200"/>
            </a:lvl1pPr>
          </a:lstStyle>
          <a:p>
            <a:pPr lvl="0"/>
            <a:r>
              <a:rPr lang="en-NL" dirty="0"/>
              <a:t>[Image description, optional]</a:t>
            </a:r>
          </a:p>
        </p:txBody>
      </p:sp>
      <p:sp>
        <p:nvSpPr>
          <p:cNvPr id="5" name="Text Placeholder 9">
            <a:extLst>
              <a:ext uri="{FF2B5EF4-FFF2-40B4-BE49-F238E27FC236}">
                <a16:creationId xmlns:a16="http://schemas.microsoft.com/office/drawing/2014/main" id="{885A0BC1-1D3D-EA1D-1149-FBF6FAF262C2}"/>
              </a:ext>
            </a:extLst>
          </p:cNvPr>
          <p:cNvSpPr>
            <a:spLocks noGrp="1"/>
          </p:cNvSpPr>
          <p:nvPr>
            <p:ph type="body" sz="quarter" idx="16"/>
          </p:nvPr>
        </p:nvSpPr>
        <p:spPr>
          <a:xfrm>
            <a:off x="506412" y="2153131"/>
            <a:ext cx="3048001" cy="3185486"/>
          </a:xfrm>
        </p:spPr>
        <p:txBody>
          <a:bodyPr/>
          <a:lstStyle>
            <a:lvl1pPr marL="0" indent="-270000">
              <a:defRPr>
                <a:solidFill>
                  <a:schemeClr val="tx1"/>
                </a:solidFill>
              </a:defRPr>
            </a:lvl1pPr>
            <a:lvl2pPr marL="540000" indent="-270000">
              <a:buFont typeface="System Font Regular"/>
              <a:buChar char="-"/>
              <a:defRPr sz="1800">
                <a:solidFill>
                  <a:schemeClr val="tx1"/>
                </a:solidFill>
              </a:defRPr>
            </a:lvl2pPr>
            <a:lvl3pPr marL="810000" indent="-270000">
              <a:buFont typeface="System Font Regular"/>
              <a:buChar char="-"/>
              <a:defRPr sz="1600">
                <a:solidFill>
                  <a:schemeClr val="tx1"/>
                </a:solidFill>
              </a:defRPr>
            </a:lvl3pPr>
            <a:lvl4pPr marL="1080000" indent="-270000">
              <a:buFont typeface="System Font Regular"/>
              <a:buChar char="-"/>
              <a:defRPr sz="1400">
                <a:solidFill>
                  <a:schemeClr val="tx1"/>
                </a:solidFill>
              </a:defRPr>
            </a:lvl4pPr>
            <a:lvl5pPr marL="1350000" indent="-270000">
              <a:buFont typeface="System Font Regular"/>
              <a:buChar char="-"/>
              <a:defRPr sz="12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1148841916"/>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ver_2_Aardebruin">
    <p:bg>
      <p:bgPr>
        <a:solidFill>
          <a:schemeClr val="accent3"/>
        </a:solidFill>
        <a:effectLst/>
      </p:bgPr>
    </p:bg>
    <p:spTree>
      <p:nvGrpSpPr>
        <p:cNvPr id="1" name=""/>
        <p:cNvGrpSpPr/>
        <p:nvPr/>
      </p:nvGrpSpPr>
      <p:grpSpPr>
        <a:xfrm>
          <a:off x="0" y="0"/>
          <a:ext cx="0" cy="0"/>
          <a:chOff x="0" y="0"/>
          <a:chExt cx="0" cy="0"/>
        </a:xfrm>
      </p:grpSpPr>
      <p:sp>
        <p:nvSpPr>
          <p:cNvPr id="29" name="Picture Placeholder 28">
            <a:extLst>
              <a:ext uri="{FF2B5EF4-FFF2-40B4-BE49-F238E27FC236}">
                <a16:creationId xmlns:a16="http://schemas.microsoft.com/office/drawing/2014/main" id="{D04E756E-1777-9219-E94E-D53C047131AD}"/>
              </a:ext>
            </a:extLst>
          </p:cNvPr>
          <p:cNvSpPr>
            <a:spLocks noGrp="1"/>
          </p:cNvSpPr>
          <p:nvPr>
            <p:ph type="pic" sz="quarter" idx="15"/>
          </p:nvPr>
        </p:nvSpPr>
        <p:spPr>
          <a:xfrm>
            <a:off x="7848682" y="-1066826"/>
            <a:ext cx="6853417" cy="7605336"/>
          </a:xfrm>
          <a:custGeom>
            <a:avLst/>
            <a:gdLst>
              <a:gd name="csX0" fmla="*/ 4050388 w 6853417"/>
              <a:gd name="csY0" fmla="*/ 119 h 7605336"/>
              <a:gd name="csX1" fmla="*/ 4507483 w 6853417"/>
              <a:gd name="csY1" fmla="*/ 8371 h 7605336"/>
              <a:gd name="csX2" fmla="*/ 4804480 w 6853417"/>
              <a:gd name="csY2" fmla="*/ 153648 h 7605336"/>
              <a:gd name="csX3" fmla="*/ 5895613 w 6853417"/>
              <a:gd name="csY3" fmla="*/ 1571530 h 7605336"/>
              <a:gd name="csX4" fmla="*/ 6582915 w 6853417"/>
              <a:gd name="csY4" fmla="*/ 2604881 h 7605336"/>
              <a:gd name="csX5" fmla="*/ 6851361 w 6853417"/>
              <a:gd name="csY5" fmla="*/ 3333726 h 7605336"/>
              <a:gd name="csX6" fmla="*/ 6671441 w 6853417"/>
              <a:gd name="csY6" fmla="*/ 4076934 h 7605336"/>
              <a:gd name="csX7" fmla="*/ 6671988 w 6853417"/>
              <a:gd name="csY7" fmla="*/ 4077345 h 7605336"/>
              <a:gd name="csX8" fmla="*/ 6672124 w 6853417"/>
              <a:gd name="csY8" fmla="*/ 4077482 h 7605336"/>
              <a:gd name="csX9" fmla="*/ 6027308 w 6853417"/>
              <a:gd name="csY9" fmla="*/ 6435421 h 7605336"/>
              <a:gd name="csX10" fmla="*/ 5574981 w 6853417"/>
              <a:gd name="csY10" fmla="*/ 7030480 h 7605336"/>
              <a:gd name="csX11" fmla="*/ 4924700 w 6853417"/>
              <a:gd name="csY11" fmla="*/ 7597222 h 7605336"/>
              <a:gd name="csX12" fmla="*/ 3458837 w 6853417"/>
              <a:gd name="csY12" fmla="*/ 7332387 h 7605336"/>
              <a:gd name="csX13" fmla="*/ 1338321 w 6853417"/>
              <a:gd name="csY13" fmla="*/ 6462096 h 7605336"/>
              <a:gd name="csX14" fmla="*/ 814681 w 6853417"/>
              <a:gd name="csY14" fmla="*/ 5937760 h 7605336"/>
              <a:gd name="csX15" fmla="*/ 205248 w 6853417"/>
              <a:gd name="csY15" fmla="*/ 5410688 h 7605336"/>
              <a:gd name="csX16" fmla="*/ 13170 w 6853417"/>
              <a:gd name="csY16" fmla="*/ 4763236 h 7605336"/>
              <a:gd name="csX17" fmla="*/ 130384 w 6853417"/>
              <a:gd name="csY17" fmla="*/ 3543980 h 7605336"/>
              <a:gd name="csX18" fmla="*/ 527383 w 6853417"/>
              <a:gd name="csY18" fmla="*/ 2736205 h 7605336"/>
              <a:gd name="csX19" fmla="*/ 1016870 w 6853417"/>
              <a:gd name="csY19" fmla="*/ 1530765 h 7605336"/>
              <a:gd name="csX20" fmla="*/ 1574663 w 6853417"/>
              <a:gd name="csY20" fmla="*/ 594265 h 7605336"/>
              <a:gd name="csX21" fmla="*/ 2475082 w 6853417"/>
              <a:gd name="csY21" fmla="*/ 139558 h 7605336"/>
              <a:gd name="csX22" fmla="*/ 3856655 w 6853417"/>
              <a:gd name="csY22" fmla="*/ 1669 h 7605336"/>
              <a:gd name="csX23" fmla="*/ 4050388 w 6853417"/>
              <a:gd name="csY23" fmla="*/ 119 h 760533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Lst>
            <a:rect l="l" t="t" r="r" b="b"/>
            <a:pathLst>
              <a:path w="6853417" h="7605336">
                <a:moveTo>
                  <a:pt x="4050388" y="119"/>
                </a:moveTo>
                <a:cubicBezTo>
                  <a:pt x="4264114" y="1139"/>
                  <a:pt x="4507483" y="8371"/>
                  <a:pt x="4507483" y="8371"/>
                </a:cubicBezTo>
                <a:cubicBezTo>
                  <a:pt x="4507483" y="8371"/>
                  <a:pt x="4650517" y="-15294"/>
                  <a:pt x="4804480" y="153648"/>
                </a:cubicBezTo>
                <a:cubicBezTo>
                  <a:pt x="4958034" y="322727"/>
                  <a:pt x="5785775" y="1410249"/>
                  <a:pt x="5895613" y="1571530"/>
                </a:cubicBezTo>
                <a:cubicBezTo>
                  <a:pt x="6005860" y="1732265"/>
                  <a:pt x="6509007" y="2491204"/>
                  <a:pt x="6582915" y="2604881"/>
                </a:cubicBezTo>
                <a:cubicBezTo>
                  <a:pt x="6657370" y="2718695"/>
                  <a:pt x="6876908" y="3033871"/>
                  <a:pt x="6851361" y="3333726"/>
                </a:cubicBezTo>
                <a:cubicBezTo>
                  <a:pt x="6825814" y="3633034"/>
                  <a:pt x="6671441" y="4076934"/>
                  <a:pt x="6671441" y="4076934"/>
                </a:cubicBezTo>
                <a:lnTo>
                  <a:pt x="6671988" y="4077345"/>
                </a:lnTo>
                <a:lnTo>
                  <a:pt x="6672124" y="4077482"/>
                </a:lnTo>
                <a:lnTo>
                  <a:pt x="6027308" y="6435421"/>
                </a:lnTo>
                <a:cubicBezTo>
                  <a:pt x="6027308" y="6435421"/>
                  <a:pt x="5856541" y="6739516"/>
                  <a:pt x="5574981" y="7030480"/>
                </a:cubicBezTo>
                <a:cubicBezTo>
                  <a:pt x="5293420" y="7321306"/>
                  <a:pt x="5017871" y="7560287"/>
                  <a:pt x="4924700" y="7597222"/>
                </a:cubicBezTo>
                <a:cubicBezTo>
                  <a:pt x="4832076" y="7634020"/>
                  <a:pt x="4055565" y="7545650"/>
                  <a:pt x="3458837" y="7332387"/>
                </a:cubicBezTo>
                <a:cubicBezTo>
                  <a:pt x="2862245" y="7119670"/>
                  <a:pt x="1338321" y="6462096"/>
                  <a:pt x="1338321" y="6462096"/>
                </a:cubicBezTo>
                <a:cubicBezTo>
                  <a:pt x="1338321" y="6462096"/>
                  <a:pt x="938043" y="6058139"/>
                  <a:pt x="814681" y="5937760"/>
                </a:cubicBezTo>
                <a:cubicBezTo>
                  <a:pt x="691183" y="5816970"/>
                  <a:pt x="296916" y="5567318"/>
                  <a:pt x="205248" y="5410688"/>
                </a:cubicBezTo>
                <a:cubicBezTo>
                  <a:pt x="113581" y="5254057"/>
                  <a:pt x="52514" y="5145442"/>
                  <a:pt x="13170" y="4763236"/>
                </a:cubicBezTo>
                <a:cubicBezTo>
                  <a:pt x="-26175" y="4381167"/>
                  <a:pt x="25465" y="3840279"/>
                  <a:pt x="130384" y="3543980"/>
                </a:cubicBezTo>
                <a:cubicBezTo>
                  <a:pt x="235303" y="3248092"/>
                  <a:pt x="421917" y="2974228"/>
                  <a:pt x="527383" y="2736205"/>
                </a:cubicBezTo>
                <a:cubicBezTo>
                  <a:pt x="632849" y="2498318"/>
                  <a:pt x="865092" y="1838828"/>
                  <a:pt x="1016870" y="1530765"/>
                </a:cubicBezTo>
                <a:cubicBezTo>
                  <a:pt x="1169057" y="1222566"/>
                  <a:pt x="1433131" y="733660"/>
                  <a:pt x="1574663" y="594265"/>
                </a:cubicBezTo>
                <a:cubicBezTo>
                  <a:pt x="1716194" y="454871"/>
                  <a:pt x="2209096" y="203168"/>
                  <a:pt x="2475082" y="139558"/>
                </a:cubicBezTo>
                <a:cubicBezTo>
                  <a:pt x="2741069" y="76085"/>
                  <a:pt x="3638483" y="7961"/>
                  <a:pt x="3856655" y="1669"/>
                </a:cubicBezTo>
                <a:cubicBezTo>
                  <a:pt x="3911198" y="130"/>
                  <a:pt x="3979146" y="-220"/>
                  <a:pt x="4050388" y="119"/>
                </a:cubicBezTo>
                <a:close/>
              </a:path>
            </a:pathLst>
          </a:custGeom>
          <a:solidFill>
            <a:schemeClr val="accent4"/>
          </a:solidFill>
        </p:spPr>
        <p:txBody>
          <a:bodyPr wrap="square">
            <a:noAutofit/>
          </a:bodyPr>
          <a:lstStyle/>
          <a:p>
            <a:r>
              <a:rPr lang="en-US"/>
              <a:t>Click icon to add picture</a:t>
            </a:r>
            <a:endParaRPr lang="en-NL"/>
          </a:p>
        </p:txBody>
      </p:sp>
      <p:sp>
        <p:nvSpPr>
          <p:cNvPr id="2" name="Title 1">
            <a:extLst>
              <a:ext uri="{FF2B5EF4-FFF2-40B4-BE49-F238E27FC236}">
                <a16:creationId xmlns:a16="http://schemas.microsoft.com/office/drawing/2014/main" id="{10ADFC02-B531-DD56-F496-10872B596C78}"/>
              </a:ext>
            </a:extLst>
          </p:cNvPr>
          <p:cNvSpPr>
            <a:spLocks noGrp="1"/>
          </p:cNvSpPr>
          <p:nvPr>
            <p:ph type="title" hasCustomPrompt="1"/>
          </p:nvPr>
        </p:nvSpPr>
        <p:spPr>
          <a:xfrm>
            <a:off x="506413" y="505606"/>
            <a:ext cx="6605587" cy="2694794"/>
          </a:xfrm>
          <a:prstGeom prst="rect">
            <a:avLst/>
          </a:prstGeom>
        </p:spPr>
        <p:txBody>
          <a:bodyPr>
            <a:normAutofit/>
          </a:bodyPr>
          <a:lstStyle>
            <a:lvl1pPr>
              <a:lnSpc>
                <a:spcPct val="80000"/>
              </a:lnSpc>
              <a:defRPr sz="8000">
                <a:solidFill>
                  <a:schemeClr val="accent4"/>
                </a:solidFill>
              </a:defRPr>
            </a:lvl1pPr>
          </a:lstStyle>
          <a:p>
            <a:r>
              <a:rPr lang="en-NL" dirty="0"/>
              <a:t>[Cover title]</a:t>
            </a:r>
          </a:p>
        </p:txBody>
      </p:sp>
      <p:sp>
        <p:nvSpPr>
          <p:cNvPr id="11" name="Text Placeholder 10">
            <a:extLst>
              <a:ext uri="{FF2B5EF4-FFF2-40B4-BE49-F238E27FC236}">
                <a16:creationId xmlns:a16="http://schemas.microsoft.com/office/drawing/2014/main" id="{12E230F8-A8CD-709B-9C40-73DCA007C26E}"/>
              </a:ext>
            </a:extLst>
          </p:cNvPr>
          <p:cNvSpPr>
            <a:spLocks noGrp="1"/>
          </p:cNvSpPr>
          <p:nvPr>
            <p:ph type="body" sz="quarter" idx="14" hasCustomPrompt="1"/>
          </p:nvPr>
        </p:nvSpPr>
        <p:spPr>
          <a:xfrm>
            <a:off x="4062413" y="6073002"/>
            <a:ext cx="3557587" cy="276999"/>
          </a:xfrm>
          <a:prstGeom prst="rect">
            <a:avLst/>
          </a:prstGeom>
        </p:spPr>
        <p:txBody>
          <a:bodyPr wrap="square" lIns="0" tIns="0" rIns="0" bIns="0" anchor="b">
            <a:spAutoFit/>
          </a:bodyPr>
          <a:lstStyle>
            <a:lvl1pPr indent="-270000">
              <a:buFont typeface="Arial" panose="020B0604020202020204" pitchFamily="34" charset="0"/>
              <a:buNone/>
              <a:defRPr sz="1800">
                <a:solidFill>
                  <a:schemeClr val="accent4"/>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dirty="0"/>
              <a:t>[Optional text]</a:t>
            </a:r>
            <a:endParaRPr lang="en-NL" dirty="0"/>
          </a:p>
        </p:txBody>
      </p:sp>
      <p:sp>
        <p:nvSpPr>
          <p:cNvPr id="3" name="Text Placeholder 4">
            <a:extLst>
              <a:ext uri="{FF2B5EF4-FFF2-40B4-BE49-F238E27FC236}">
                <a16:creationId xmlns:a16="http://schemas.microsoft.com/office/drawing/2014/main" id="{4910660E-2A73-D5E9-9691-84E938A1DA62}"/>
              </a:ext>
            </a:extLst>
          </p:cNvPr>
          <p:cNvSpPr>
            <a:spLocks noGrp="1"/>
          </p:cNvSpPr>
          <p:nvPr>
            <p:ph type="body" sz="quarter" idx="16" hasCustomPrompt="1"/>
          </p:nvPr>
        </p:nvSpPr>
        <p:spPr>
          <a:xfrm>
            <a:off x="506412" y="3715774"/>
            <a:ext cx="6605587" cy="1066800"/>
          </a:xfrm>
          <a:prstGeom prst="rect">
            <a:avLst/>
          </a:prstGeom>
        </p:spPr>
        <p:txBody>
          <a:bodyPr lIns="0" tIns="0" rIns="0" bIns="0"/>
          <a:lstStyle>
            <a:lvl1pPr>
              <a:buFont typeface="Arial" panose="020B0604020202020204" pitchFamily="34" charset="0"/>
              <a:buNone/>
              <a:defRPr sz="2800">
                <a:solidFill>
                  <a:schemeClr val="accent4"/>
                </a:solidFill>
              </a:defRPr>
            </a:lvl1pPr>
          </a:lstStyle>
          <a:p>
            <a:pPr lvl="0"/>
            <a:r>
              <a:rPr lang="en-GB" dirty="0"/>
              <a:t>[Subtitle, date or author]</a:t>
            </a:r>
            <a:endParaRPr lang="en-NL" dirty="0"/>
          </a:p>
        </p:txBody>
      </p:sp>
      <p:sp>
        <p:nvSpPr>
          <p:cNvPr id="5" name="TextBox 4">
            <a:extLst>
              <a:ext uri="{FF2B5EF4-FFF2-40B4-BE49-F238E27FC236}">
                <a16:creationId xmlns:a16="http://schemas.microsoft.com/office/drawing/2014/main" id="{1D81A86A-02C8-AE4A-11EA-A7D4A7A242F2}"/>
              </a:ext>
            </a:extLst>
          </p:cNvPr>
          <p:cNvSpPr txBox="1"/>
          <p:nvPr userDrawn="1"/>
        </p:nvSpPr>
        <p:spPr>
          <a:xfrm>
            <a:off x="-2160000" y="914400"/>
            <a:ext cx="1981200" cy="1830413"/>
          </a:xfrm>
          <a:prstGeom prst="roundRect">
            <a:avLst>
              <a:gd name="adj" fmla="val 5906"/>
            </a:avLst>
          </a:prstGeom>
          <a:solidFill>
            <a:schemeClr val="accent6"/>
          </a:solidFill>
        </p:spPr>
        <p:txBody>
          <a:bodyPr wrap="square" lIns="118800" tIns="118800" rIns="118800" bIns="118800" rtlCol="0">
            <a:spAutoFit/>
          </a:bodyPr>
          <a:lstStyle/>
          <a:p>
            <a:pPr lvl="0"/>
            <a:r>
              <a:rPr lang="en-GB" sz="1000" b="1">
                <a:solidFill>
                  <a:schemeClr val="bg1"/>
                </a:solidFill>
                <a:latin typeface="Aptos" panose="020B0004020202020204" pitchFamily="34" charset="0"/>
              </a:rPr>
              <a:t>Note:</a:t>
            </a:r>
          </a:p>
          <a:p>
            <a:pPr lvl="0"/>
            <a:endParaRPr lang="en-GB" sz="1000">
              <a:solidFill>
                <a:schemeClr val="bg1"/>
              </a:solidFill>
              <a:latin typeface="Aptos" panose="020B0004020202020204" pitchFamily="34" charset="0"/>
            </a:endParaRPr>
          </a:p>
          <a:p>
            <a:r>
              <a:rPr lang="en-GB" sz="1000">
                <a:solidFill>
                  <a:schemeClr val="bg1"/>
                </a:solidFill>
              </a:rPr>
              <a:t>Use the </a:t>
            </a:r>
            <a:r>
              <a:rPr lang="en-GB" sz="1000" b="1">
                <a:solidFill>
                  <a:schemeClr val="bg1"/>
                </a:solidFill>
              </a:rPr>
              <a:t>Crop</a:t>
            </a:r>
            <a:r>
              <a:rPr lang="en-GB" sz="1000">
                <a:solidFill>
                  <a:schemeClr val="bg1"/>
                </a:solidFill>
              </a:rPr>
              <a:t> tool to reposition the image.</a:t>
            </a:r>
          </a:p>
          <a:p>
            <a:r>
              <a:rPr lang="en-GB" sz="1000">
                <a:solidFill>
                  <a:schemeClr val="bg1"/>
                </a:solidFill>
              </a:rPr>
              <a:t>Select the image, then go to </a:t>
            </a:r>
            <a:r>
              <a:rPr lang="en-GB" sz="1000" b="1">
                <a:solidFill>
                  <a:schemeClr val="bg1"/>
                </a:solidFill>
              </a:rPr>
              <a:t>Picture Format → Crop</a:t>
            </a:r>
            <a:r>
              <a:rPr lang="en-GB" sz="1000">
                <a:solidFill>
                  <a:schemeClr val="bg1"/>
                </a:solidFill>
              </a:rPr>
              <a:t>.</a:t>
            </a:r>
          </a:p>
          <a:p>
            <a:endParaRPr lang="en-GB" sz="1000">
              <a:solidFill>
                <a:schemeClr val="bg1"/>
              </a:solidFill>
            </a:endParaRPr>
          </a:p>
          <a:p>
            <a:endParaRPr lang="en-GB" sz="1000">
              <a:solidFill>
                <a:schemeClr val="bg1"/>
              </a:solidFill>
            </a:endParaRPr>
          </a:p>
          <a:p>
            <a:endParaRPr lang="en-GB" sz="1000">
              <a:solidFill>
                <a:schemeClr val="bg1"/>
              </a:solidFill>
            </a:endParaRPr>
          </a:p>
          <a:p>
            <a:endParaRPr lang="en-GB" sz="1000">
              <a:solidFill>
                <a:schemeClr val="bg1"/>
              </a:solidFill>
            </a:endParaRPr>
          </a:p>
        </p:txBody>
      </p:sp>
      <p:pic>
        <p:nvPicPr>
          <p:cNvPr id="6" name="Graphic 5">
            <a:extLst>
              <a:ext uri="{FF2B5EF4-FFF2-40B4-BE49-F238E27FC236}">
                <a16:creationId xmlns:a16="http://schemas.microsoft.com/office/drawing/2014/main" id="{BC0A016D-94E0-A482-BEB4-A5F86C54BC74}"/>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993900" y="2120900"/>
            <a:ext cx="469900" cy="469900"/>
          </a:xfrm>
          <a:prstGeom prst="rect">
            <a:avLst/>
          </a:prstGeom>
        </p:spPr>
      </p:pic>
      <p:pic>
        <p:nvPicPr>
          <p:cNvPr id="7" name="Graphic 6">
            <a:extLst>
              <a:ext uri="{FF2B5EF4-FFF2-40B4-BE49-F238E27FC236}">
                <a16:creationId xmlns:a16="http://schemas.microsoft.com/office/drawing/2014/main" id="{5BB02930-703E-C363-70A0-12D2642AF93E}"/>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06413" y="6086115"/>
            <a:ext cx="2540000" cy="381000"/>
          </a:xfrm>
          <a:prstGeom prst="rect">
            <a:avLst/>
          </a:prstGeom>
        </p:spPr>
      </p:pic>
    </p:spTree>
    <p:extLst>
      <p:ext uri="{BB962C8B-B14F-4D97-AF65-F5344CB8AC3E}">
        <p14:creationId xmlns:p14="http://schemas.microsoft.com/office/powerpoint/2010/main" val="341760209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ext 2X IMG_Zachtblauw">
    <p:bg>
      <p:bgRef idx="1001">
        <a:schemeClr val="bg2"/>
      </p:bgRef>
    </p:bg>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2A6CEB5B-A21A-F4F9-BC3F-88DAB06C296A}"/>
              </a:ext>
            </a:extLst>
          </p:cNvPr>
          <p:cNvSpPr>
            <a:spLocks noGrp="1"/>
          </p:cNvSpPr>
          <p:nvPr>
            <p:ph type="pic" sz="quarter" idx="18"/>
          </p:nvPr>
        </p:nvSpPr>
        <p:spPr>
          <a:xfrm>
            <a:off x="6604000" y="3556799"/>
            <a:ext cx="5080000" cy="2794787"/>
          </a:xfrm>
          <a:prstGeom prst="roundRect">
            <a:avLst>
              <a:gd name="adj" fmla="val 10812"/>
            </a:avLst>
          </a:prstGeom>
          <a:pattFill prst="pct5">
            <a:fgClr>
              <a:schemeClr val="bg1">
                <a:lumMod val="90000"/>
              </a:schemeClr>
            </a:fgClr>
            <a:bgClr>
              <a:schemeClr val="bg1">
                <a:lumMod val="75000"/>
              </a:schemeClr>
            </a:bgClr>
          </a:pattFill>
        </p:spPr>
        <p:txBody>
          <a:bodyPr/>
          <a:lstStyle/>
          <a:p>
            <a:endParaRPr lang="en-NL"/>
          </a:p>
        </p:txBody>
      </p:sp>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506413" y="771885"/>
            <a:ext cx="5079999" cy="1209315"/>
          </a:xfrm>
        </p:spPr>
        <p:txBody>
          <a:bodyPr/>
          <a:lstStyle>
            <a:lvl1pPr>
              <a:defRPr>
                <a:solidFill>
                  <a:schemeClr val="tx1"/>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p>
            <a:r>
              <a:rPr lang="en-GB" sz="1200"/>
              <a:t>[Add footer text via: Insert → Header &amp; Footer]</a:t>
            </a:r>
          </a:p>
        </p:txBody>
      </p:sp>
      <p:sp>
        <p:nvSpPr>
          <p:cNvPr id="9" name="Picture Placeholder 8">
            <a:extLst>
              <a:ext uri="{FF2B5EF4-FFF2-40B4-BE49-F238E27FC236}">
                <a16:creationId xmlns:a16="http://schemas.microsoft.com/office/drawing/2014/main" id="{F906EA1F-3AE8-F970-6A4B-B304BA89AAFB}"/>
              </a:ext>
            </a:extLst>
          </p:cNvPr>
          <p:cNvSpPr>
            <a:spLocks noGrp="1"/>
          </p:cNvSpPr>
          <p:nvPr>
            <p:ph type="pic" sz="quarter" idx="16"/>
          </p:nvPr>
        </p:nvSpPr>
        <p:spPr>
          <a:xfrm>
            <a:off x="6604000" y="506414"/>
            <a:ext cx="5080000" cy="2794786"/>
          </a:xfrm>
          <a:prstGeom prst="roundRect">
            <a:avLst>
              <a:gd name="adj" fmla="val 9750"/>
            </a:avLst>
          </a:prstGeom>
          <a:pattFill prst="pct5">
            <a:fgClr>
              <a:schemeClr val="bg1">
                <a:lumMod val="90000"/>
              </a:schemeClr>
            </a:fgClr>
            <a:bgClr>
              <a:schemeClr val="bg1">
                <a:lumMod val="75000"/>
              </a:schemeClr>
            </a:bgClr>
          </a:pattFill>
        </p:spPr>
        <p:txBody>
          <a:bodyPr/>
          <a:lstStyle/>
          <a:p>
            <a:endParaRPr lang="en-NL"/>
          </a:p>
        </p:txBody>
      </p:sp>
      <p:sp>
        <p:nvSpPr>
          <p:cNvPr id="14" name="Text Placeholder 13">
            <a:extLst>
              <a:ext uri="{FF2B5EF4-FFF2-40B4-BE49-F238E27FC236}">
                <a16:creationId xmlns:a16="http://schemas.microsoft.com/office/drawing/2014/main" id="{A3A2832D-D4B9-1F9E-7C79-C7503277CCC1}"/>
              </a:ext>
            </a:extLst>
          </p:cNvPr>
          <p:cNvSpPr>
            <a:spLocks noGrp="1"/>
          </p:cNvSpPr>
          <p:nvPr>
            <p:ph type="body" sz="quarter" idx="17" hasCustomPrompt="1"/>
          </p:nvPr>
        </p:nvSpPr>
        <p:spPr>
          <a:xfrm>
            <a:off x="6863838" y="5634528"/>
            <a:ext cx="2407962" cy="464144"/>
          </a:xfrm>
          <a:prstGeom prst="roundRect">
            <a:avLst>
              <a:gd name="adj" fmla="val 50000"/>
            </a:avLst>
          </a:prstGeom>
          <a:solidFill>
            <a:schemeClr val="bg1"/>
          </a:solidFill>
        </p:spPr>
        <p:txBody>
          <a:bodyPr wrap="none" lIns="180000" tIns="72000" rIns="180000" bIns="72000" anchor="ctr" anchorCtr="0">
            <a:spAutoFit/>
          </a:bodyPr>
          <a:lstStyle>
            <a:lvl1pPr indent="-270000">
              <a:buNone/>
              <a:defRPr sz="1200"/>
            </a:lvl1pPr>
          </a:lstStyle>
          <a:p>
            <a:pPr lvl="0"/>
            <a:r>
              <a:rPr lang="en-NL" dirty="0"/>
              <a:t>[Image description, optional]</a:t>
            </a:r>
          </a:p>
        </p:txBody>
      </p:sp>
      <p:sp>
        <p:nvSpPr>
          <p:cNvPr id="6" name="Text Placeholder 13">
            <a:extLst>
              <a:ext uri="{FF2B5EF4-FFF2-40B4-BE49-F238E27FC236}">
                <a16:creationId xmlns:a16="http://schemas.microsoft.com/office/drawing/2014/main" id="{2B167BAD-D928-1AAF-9E95-9650E774FDFD}"/>
              </a:ext>
            </a:extLst>
          </p:cNvPr>
          <p:cNvSpPr>
            <a:spLocks noGrp="1"/>
          </p:cNvSpPr>
          <p:nvPr>
            <p:ph type="body" sz="quarter" idx="19" hasCustomPrompt="1"/>
          </p:nvPr>
        </p:nvSpPr>
        <p:spPr>
          <a:xfrm>
            <a:off x="6863838" y="2600895"/>
            <a:ext cx="2407962" cy="464144"/>
          </a:xfrm>
          <a:prstGeom prst="roundRect">
            <a:avLst>
              <a:gd name="adj" fmla="val 50000"/>
            </a:avLst>
          </a:prstGeom>
          <a:solidFill>
            <a:schemeClr val="bg1"/>
          </a:solidFill>
        </p:spPr>
        <p:txBody>
          <a:bodyPr wrap="none" lIns="180000" tIns="72000" rIns="180000" bIns="72000" anchor="ctr" anchorCtr="0">
            <a:spAutoFit/>
          </a:bodyPr>
          <a:lstStyle>
            <a:lvl1pPr indent="-270000">
              <a:buNone/>
              <a:defRPr sz="1200"/>
            </a:lvl1pPr>
          </a:lstStyle>
          <a:p>
            <a:pPr lvl="0"/>
            <a:r>
              <a:rPr lang="en-NL" dirty="0"/>
              <a:t>[Image description, optional]</a:t>
            </a:r>
          </a:p>
        </p:txBody>
      </p:sp>
      <p:sp>
        <p:nvSpPr>
          <p:cNvPr id="5" name="Text Placeholder 9">
            <a:extLst>
              <a:ext uri="{FF2B5EF4-FFF2-40B4-BE49-F238E27FC236}">
                <a16:creationId xmlns:a16="http://schemas.microsoft.com/office/drawing/2014/main" id="{C5AF7CF5-6B08-E4C6-5BE5-16F4A215E372}"/>
              </a:ext>
            </a:extLst>
          </p:cNvPr>
          <p:cNvSpPr>
            <a:spLocks noGrp="1"/>
          </p:cNvSpPr>
          <p:nvPr>
            <p:ph type="body" sz="quarter" idx="20"/>
          </p:nvPr>
        </p:nvSpPr>
        <p:spPr>
          <a:xfrm>
            <a:off x="506413" y="2487613"/>
            <a:ext cx="5079999" cy="2851004"/>
          </a:xfrm>
        </p:spPr>
        <p:txBody>
          <a:bodyPr/>
          <a:lstStyle>
            <a:lvl1pPr marL="0" indent="-270000">
              <a:defRPr>
                <a:solidFill>
                  <a:schemeClr val="tx1"/>
                </a:solidFill>
              </a:defRPr>
            </a:lvl1pPr>
            <a:lvl2pPr marL="540000" indent="-270000">
              <a:buFont typeface="System Font Regular"/>
              <a:buChar char="-"/>
              <a:defRPr sz="1800">
                <a:solidFill>
                  <a:schemeClr val="tx1"/>
                </a:solidFill>
              </a:defRPr>
            </a:lvl2pPr>
            <a:lvl3pPr marL="810000" indent="-270000">
              <a:buFont typeface="System Font Regular"/>
              <a:buChar char="-"/>
              <a:defRPr sz="1600">
                <a:solidFill>
                  <a:schemeClr val="tx1"/>
                </a:solidFill>
              </a:defRPr>
            </a:lvl3pPr>
            <a:lvl4pPr marL="1080000" indent="-270000">
              <a:buFont typeface="System Font Regular"/>
              <a:buChar char="-"/>
              <a:defRPr sz="1400">
                <a:solidFill>
                  <a:schemeClr val="tx1"/>
                </a:solidFill>
              </a:defRPr>
            </a:lvl4pPr>
            <a:lvl5pPr marL="1350000" indent="-270000">
              <a:buFont typeface="System Font Regular"/>
              <a:buChar char="-"/>
              <a:defRPr sz="12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697070919"/>
      </p:ext>
    </p:extLst>
  </p:cSld>
  <p:clrMapOvr>
    <a:overrideClrMapping bg1="lt1" tx1="dk1" bg2="lt2" tx2="dk2" accent1="accent1" accent2="accent2" accent3="accent3" accent4="accent4" accent5="accent5" accent6="accent6" hlink="hlink" folHlink="folHlink"/>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ext 2X IMG_Zachtroze">
    <p:bg>
      <p:bgPr>
        <a:solidFill>
          <a:schemeClr val="accent4"/>
        </a:solidFill>
        <a:effectLst/>
      </p:bgPr>
    </p:bg>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2A6CEB5B-A21A-F4F9-BC3F-88DAB06C296A}"/>
              </a:ext>
            </a:extLst>
          </p:cNvPr>
          <p:cNvSpPr>
            <a:spLocks noGrp="1"/>
          </p:cNvSpPr>
          <p:nvPr>
            <p:ph type="pic" sz="quarter" idx="18"/>
          </p:nvPr>
        </p:nvSpPr>
        <p:spPr>
          <a:xfrm>
            <a:off x="6604000" y="3556799"/>
            <a:ext cx="5080000" cy="2794787"/>
          </a:xfrm>
          <a:prstGeom prst="roundRect">
            <a:avLst>
              <a:gd name="adj" fmla="val 10812"/>
            </a:avLst>
          </a:prstGeom>
          <a:pattFill prst="pct5">
            <a:fgClr>
              <a:schemeClr val="bg1">
                <a:lumMod val="90000"/>
              </a:schemeClr>
            </a:fgClr>
            <a:bgClr>
              <a:schemeClr val="bg1">
                <a:lumMod val="75000"/>
              </a:schemeClr>
            </a:bgClr>
          </a:pattFill>
        </p:spPr>
        <p:txBody>
          <a:bodyPr/>
          <a:lstStyle/>
          <a:p>
            <a:endParaRPr lang="en-NL"/>
          </a:p>
        </p:txBody>
      </p:sp>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506413" y="771885"/>
            <a:ext cx="5079999" cy="1209315"/>
          </a:xfrm>
        </p:spPr>
        <p:txBody>
          <a:bodyPr/>
          <a:lstStyle>
            <a:lvl1pPr>
              <a:defRPr>
                <a:solidFill>
                  <a:schemeClr val="accent3"/>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lvl1pPr>
              <a:defRPr>
                <a:solidFill>
                  <a:schemeClr val="accent3"/>
                </a:solidFill>
              </a:defRPr>
            </a:lvl1pPr>
          </a:lstStyle>
          <a:p>
            <a:r>
              <a:rPr lang="en-GB">
                <a:solidFill>
                  <a:schemeClr val="accent3"/>
                </a:solidFill>
              </a:rPr>
              <a:t>[Add footer text via: Insert → Header &amp; Footer]</a:t>
            </a:r>
            <a:endParaRPr lang="en-NL">
              <a:solidFill>
                <a:schemeClr val="accent3"/>
              </a:solidFill>
            </a:endParaRPr>
          </a:p>
        </p:txBody>
      </p:sp>
      <p:sp>
        <p:nvSpPr>
          <p:cNvPr id="9" name="Picture Placeholder 8">
            <a:extLst>
              <a:ext uri="{FF2B5EF4-FFF2-40B4-BE49-F238E27FC236}">
                <a16:creationId xmlns:a16="http://schemas.microsoft.com/office/drawing/2014/main" id="{F906EA1F-3AE8-F970-6A4B-B304BA89AAFB}"/>
              </a:ext>
            </a:extLst>
          </p:cNvPr>
          <p:cNvSpPr>
            <a:spLocks noGrp="1"/>
          </p:cNvSpPr>
          <p:nvPr>
            <p:ph type="pic" sz="quarter" idx="16"/>
          </p:nvPr>
        </p:nvSpPr>
        <p:spPr>
          <a:xfrm>
            <a:off x="6604000" y="506414"/>
            <a:ext cx="5080000" cy="2794786"/>
          </a:xfrm>
          <a:prstGeom prst="roundRect">
            <a:avLst>
              <a:gd name="adj" fmla="val 9750"/>
            </a:avLst>
          </a:prstGeom>
          <a:pattFill prst="pct5">
            <a:fgClr>
              <a:schemeClr val="bg1">
                <a:lumMod val="90000"/>
              </a:schemeClr>
            </a:fgClr>
            <a:bgClr>
              <a:schemeClr val="bg1">
                <a:lumMod val="75000"/>
              </a:schemeClr>
            </a:bgClr>
          </a:pattFill>
        </p:spPr>
        <p:txBody>
          <a:bodyPr/>
          <a:lstStyle/>
          <a:p>
            <a:endParaRPr lang="en-NL"/>
          </a:p>
        </p:txBody>
      </p:sp>
      <p:sp>
        <p:nvSpPr>
          <p:cNvPr id="14" name="Text Placeholder 13">
            <a:extLst>
              <a:ext uri="{FF2B5EF4-FFF2-40B4-BE49-F238E27FC236}">
                <a16:creationId xmlns:a16="http://schemas.microsoft.com/office/drawing/2014/main" id="{A3A2832D-D4B9-1F9E-7C79-C7503277CCC1}"/>
              </a:ext>
            </a:extLst>
          </p:cNvPr>
          <p:cNvSpPr>
            <a:spLocks noGrp="1"/>
          </p:cNvSpPr>
          <p:nvPr>
            <p:ph type="body" sz="quarter" idx="17" hasCustomPrompt="1"/>
          </p:nvPr>
        </p:nvSpPr>
        <p:spPr>
          <a:xfrm>
            <a:off x="6863838" y="5634528"/>
            <a:ext cx="2407962" cy="464144"/>
          </a:xfrm>
          <a:prstGeom prst="roundRect">
            <a:avLst>
              <a:gd name="adj" fmla="val 50000"/>
            </a:avLst>
          </a:prstGeom>
          <a:solidFill>
            <a:schemeClr val="bg1"/>
          </a:solidFill>
        </p:spPr>
        <p:txBody>
          <a:bodyPr wrap="none" lIns="180000" tIns="72000" rIns="180000" bIns="72000" anchor="ctr" anchorCtr="0">
            <a:spAutoFit/>
          </a:bodyPr>
          <a:lstStyle>
            <a:lvl1pPr indent="-270000">
              <a:buNone/>
              <a:defRPr sz="1200"/>
            </a:lvl1pPr>
          </a:lstStyle>
          <a:p>
            <a:pPr lvl="0"/>
            <a:r>
              <a:rPr lang="en-NL" dirty="0"/>
              <a:t>[Image description, optional]</a:t>
            </a:r>
          </a:p>
        </p:txBody>
      </p:sp>
      <p:sp>
        <p:nvSpPr>
          <p:cNvPr id="6" name="Text Placeholder 13">
            <a:extLst>
              <a:ext uri="{FF2B5EF4-FFF2-40B4-BE49-F238E27FC236}">
                <a16:creationId xmlns:a16="http://schemas.microsoft.com/office/drawing/2014/main" id="{2B167BAD-D928-1AAF-9E95-9650E774FDFD}"/>
              </a:ext>
            </a:extLst>
          </p:cNvPr>
          <p:cNvSpPr>
            <a:spLocks noGrp="1"/>
          </p:cNvSpPr>
          <p:nvPr>
            <p:ph type="body" sz="quarter" idx="19" hasCustomPrompt="1"/>
          </p:nvPr>
        </p:nvSpPr>
        <p:spPr>
          <a:xfrm>
            <a:off x="6863838" y="2600895"/>
            <a:ext cx="2407962" cy="464144"/>
          </a:xfrm>
          <a:prstGeom prst="roundRect">
            <a:avLst>
              <a:gd name="adj" fmla="val 50000"/>
            </a:avLst>
          </a:prstGeom>
          <a:solidFill>
            <a:schemeClr val="bg1"/>
          </a:solidFill>
        </p:spPr>
        <p:txBody>
          <a:bodyPr wrap="none" lIns="180000" tIns="72000" rIns="180000" bIns="72000" anchor="ctr" anchorCtr="0">
            <a:spAutoFit/>
          </a:bodyPr>
          <a:lstStyle>
            <a:lvl1pPr indent="-270000">
              <a:buNone/>
              <a:defRPr sz="1200"/>
            </a:lvl1pPr>
          </a:lstStyle>
          <a:p>
            <a:pPr lvl="0"/>
            <a:r>
              <a:rPr lang="en-NL" dirty="0"/>
              <a:t>[Image description, optional]</a:t>
            </a:r>
          </a:p>
        </p:txBody>
      </p:sp>
      <p:pic>
        <p:nvPicPr>
          <p:cNvPr id="8" name="Graphic 7">
            <a:extLst>
              <a:ext uri="{FF2B5EF4-FFF2-40B4-BE49-F238E27FC236}">
                <a16:creationId xmlns:a16="http://schemas.microsoft.com/office/drawing/2014/main" id="{30DF6266-3FC5-9742-224F-4604F850097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06413" y="6086115"/>
            <a:ext cx="2540000" cy="381000"/>
          </a:xfrm>
          <a:prstGeom prst="rect">
            <a:avLst/>
          </a:prstGeom>
        </p:spPr>
      </p:pic>
      <p:sp>
        <p:nvSpPr>
          <p:cNvPr id="5" name="Text Placeholder 9">
            <a:extLst>
              <a:ext uri="{FF2B5EF4-FFF2-40B4-BE49-F238E27FC236}">
                <a16:creationId xmlns:a16="http://schemas.microsoft.com/office/drawing/2014/main" id="{5C4F14C0-B1BC-01DF-EB0F-B6F0E68AC731}"/>
              </a:ext>
            </a:extLst>
          </p:cNvPr>
          <p:cNvSpPr>
            <a:spLocks noGrp="1"/>
          </p:cNvSpPr>
          <p:nvPr>
            <p:ph type="body" sz="quarter" idx="20"/>
          </p:nvPr>
        </p:nvSpPr>
        <p:spPr>
          <a:xfrm>
            <a:off x="506413" y="2487613"/>
            <a:ext cx="5079999" cy="2851004"/>
          </a:xfrm>
        </p:spPr>
        <p:txBody>
          <a:bodyPr/>
          <a:lstStyle>
            <a:lvl1pPr marL="0" indent="-270000">
              <a:defRPr>
                <a:solidFill>
                  <a:schemeClr val="tx1"/>
                </a:solidFill>
              </a:defRPr>
            </a:lvl1pPr>
            <a:lvl2pPr marL="540000" indent="-270000">
              <a:buFont typeface="System Font Regular"/>
              <a:buChar char="-"/>
              <a:defRPr sz="1800">
                <a:solidFill>
                  <a:schemeClr val="tx1"/>
                </a:solidFill>
              </a:defRPr>
            </a:lvl2pPr>
            <a:lvl3pPr marL="810000" indent="-270000">
              <a:buFont typeface="System Font Regular"/>
              <a:buChar char="-"/>
              <a:defRPr sz="1600">
                <a:solidFill>
                  <a:schemeClr val="tx1"/>
                </a:solidFill>
              </a:defRPr>
            </a:lvl3pPr>
            <a:lvl4pPr marL="1080000" indent="-270000">
              <a:buFont typeface="System Font Regular"/>
              <a:buChar char="-"/>
              <a:defRPr sz="1400">
                <a:solidFill>
                  <a:schemeClr val="tx1"/>
                </a:solidFill>
              </a:defRPr>
            </a:lvl4pPr>
            <a:lvl5pPr marL="1350000" indent="-270000">
              <a:buFont typeface="System Font Regular"/>
              <a:buChar char="-"/>
              <a:defRPr sz="12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2843434662"/>
      </p:ext>
    </p:extLst>
  </p:cSld>
  <p:clrMapOvr>
    <a:overrideClrMapping bg1="lt1" tx1="dk1" bg2="lt2" tx2="dk2" accent1="accent1" accent2="accent2" accent3="accent3" accent4="accent4" accent5="accent5" accent6="accent6" hlink="hlink" folHlink="folHlink"/>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ext 2X IMG_Botergeel">
    <p:bg>
      <p:bgPr>
        <a:solidFill>
          <a:schemeClr val="accent6"/>
        </a:solidFill>
        <a:effectLst/>
      </p:bgPr>
    </p:bg>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2A6CEB5B-A21A-F4F9-BC3F-88DAB06C296A}"/>
              </a:ext>
            </a:extLst>
          </p:cNvPr>
          <p:cNvSpPr>
            <a:spLocks noGrp="1"/>
          </p:cNvSpPr>
          <p:nvPr>
            <p:ph type="pic" sz="quarter" idx="18"/>
          </p:nvPr>
        </p:nvSpPr>
        <p:spPr>
          <a:xfrm>
            <a:off x="6604000" y="3556799"/>
            <a:ext cx="5080000" cy="2794787"/>
          </a:xfrm>
          <a:prstGeom prst="roundRect">
            <a:avLst>
              <a:gd name="adj" fmla="val 10812"/>
            </a:avLst>
          </a:prstGeom>
          <a:pattFill prst="pct5">
            <a:fgClr>
              <a:schemeClr val="bg1">
                <a:lumMod val="90000"/>
              </a:schemeClr>
            </a:fgClr>
            <a:bgClr>
              <a:schemeClr val="bg1">
                <a:lumMod val="75000"/>
              </a:schemeClr>
            </a:bgClr>
          </a:pattFill>
        </p:spPr>
        <p:txBody>
          <a:bodyPr/>
          <a:lstStyle/>
          <a:p>
            <a:endParaRPr lang="en-NL"/>
          </a:p>
        </p:txBody>
      </p:sp>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506413" y="771885"/>
            <a:ext cx="5079999" cy="1209315"/>
          </a:xfrm>
        </p:spPr>
        <p:txBody>
          <a:bodyPr/>
          <a:lstStyle>
            <a:lvl1pPr>
              <a:defRPr>
                <a:solidFill>
                  <a:schemeClr val="tx1"/>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p>
            <a:r>
              <a:rPr lang="en-GB" sz="1200"/>
              <a:t>[Add footer text via: Insert → Header &amp; Footer]</a:t>
            </a:r>
          </a:p>
        </p:txBody>
      </p:sp>
      <p:sp>
        <p:nvSpPr>
          <p:cNvPr id="9" name="Picture Placeholder 8">
            <a:extLst>
              <a:ext uri="{FF2B5EF4-FFF2-40B4-BE49-F238E27FC236}">
                <a16:creationId xmlns:a16="http://schemas.microsoft.com/office/drawing/2014/main" id="{F906EA1F-3AE8-F970-6A4B-B304BA89AAFB}"/>
              </a:ext>
            </a:extLst>
          </p:cNvPr>
          <p:cNvSpPr>
            <a:spLocks noGrp="1"/>
          </p:cNvSpPr>
          <p:nvPr>
            <p:ph type="pic" sz="quarter" idx="16"/>
          </p:nvPr>
        </p:nvSpPr>
        <p:spPr>
          <a:xfrm>
            <a:off x="6604000" y="506414"/>
            <a:ext cx="5080000" cy="2794786"/>
          </a:xfrm>
          <a:prstGeom prst="roundRect">
            <a:avLst>
              <a:gd name="adj" fmla="val 9750"/>
            </a:avLst>
          </a:prstGeom>
          <a:pattFill prst="pct5">
            <a:fgClr>
              <a:schemeClr val="bg1">
                <a:lumMod val="90000"/>
              </a:schemeClr>
            </a:fgClr>
            <a:bgClr>
              <a:schemeClr val="bg1">
                <a:lumMod val="75000"/>
              </a:schemeClr>
            </a:bgClr>
          </a:pattFill>
        </p:spPr>
        <p:txBody>
          <a:bodyPr/>
          <a:lstStyle/>
          <a:p>
            <a:endParaRPr lang="en-NL"/>
          </a:p>
        </p:txBody>
      </p:sp>
      <p:sp>
        <p:nvSpPr>
          <p:cNvPr id="14" name="Text Placeholder 13">
            <a:extLst>
              <a:ext uri="{FF2B5EF4-FFF2-40B4-BE49-F238E27FC236}">
                <a16:creationId xmlns:a16="http://schemas.microsoft.com/office/drawing/2014/main" id="{A3A2832D-D4B9-1F9E-7C79-C7503277CCC1}"/>
              </a:ext>
            </a:extLst>
          </p:cNvPr>
          <p:cNvSpPr>
            <a:spLocks noGrp="1"/>
          </p:cNvSpPr>
          <p:nvPr>
            <p:ph type="body" sz="quarter" idx="17" hasCustomPrompt="1"/>
          </p:nvPr>
        </p:nvSpPr>
        <p:spPr>
          <a:xfrm>
            <a:off x="6863838" y="5634528"/>
            <a:ext cx="2407962" cy="464144"/>
          </a:xfrm>
          <a:prstGeom prst="roundRect">
            <a:avLst>
              <a:gd name="adj" fmla="val 50000"/>
            </a:avLst>
          </a:prstGeom>
          <a:solidFill>
            <a:schemeClr val="bg1"/>
          </a:solidFill>
        </p:spPr>
        <p:txBody>
          <a:bodyPr wrap="none" lIns="180000" tIns="72000" rIns="180000" bIns="72000" anchor="ctr" anchorCtr="0">
            <a:spAutoFit/>
          </a:bodyPr>
          <a:lstStyle>
            <a:lvl1pPr indent="-270000">
              <a:buNone/>
              <a:defRPr sz="1200"/>
            </a:lvl1pPr>
          </a:lstStyle>
          <a:p>
            <a:pPr lvl="0"/>
            <a:r>
              <a:rPr lang="en-NL" dirty="0"/>
              <a:t>[Image description, optional]</a:t>
            </a:r>
          </a:p>
        </p:txBody>
      </p:sp>
      <p:sp>
        <p:nvSpPr>
          <p:cNvPr id="6" name="Text Placeholder 13">
            <a:extLst>
              <a:ext uri="{FF2B5EF4-FFF2-40B4-BE49-F238E27FC236}">
                <a16:creationId xmlns:a16="http://schemas.microsoft.com/office/drawing/2014/main" id="{2B167BAD-D928-1AAF-9E95-9650E774FDFD}"/>
              </a:ext>
            </a:extLst>
          </p:cNvPr>
          <p:cNvSpPr>
            <a:spLocks noGrp="1"/>
          </p:cNvSpPr>
          <p:nvPr>
            <p:ph type="body" sz="quarter" idx="19" hasCustomPrompt="1"/>
          </p:nvPr>
        </p:nvSpPr>
        <p:spPr>
          <a:xfrm>
            <a:off x="6863838" y="2600895"/>
            <a:ext cx="2407962" cy="464144"/>
          </a:xfrm>
          <a:prstGeom prst="roundRect">
            <a:avLst>
              <a:gd name="adj" fmla="val 50000"/>
            </a:avLst>
          </a:prstGeom>
          <a:solidFill>
            <a:schemeClr val="bg1"/>
          </a:solidFill>
        </p:spPr>
        <p:txBody>
          <a:bodyPr wrap="none" lIns="180000" tIns="72000" rIns="180000" bIns="72000" anchor="ctr" anchorCtr="0">
            <a:spAutoFit/>
          </a:bodyPr>
          <a:lstStyle>
            <a:lvl1pPr indent="-270000">
              <a:buNone/>
              <a:defRPr sz="1200"/>
            </a:lvl1pPr>
          </a:lstStyle>
          <a:p>
            <a:pPr lvl="0"/>
            <a:r>
              <a:rPr lang="en-NL" dirty="0"/>
              <a:t>[Image description, optional]</a:t>
            </a:r>
          </a:p>
        </p:txBody>
      </p:sp>
      <p:sp>
        <p:nvSpPr>
          <p:cNvPr id="5" name="Text Placeholder 9">
            <a:extLst>
              <a:ext uri="{FF2B5EF4-FFF2-40B4-BE49-F238E27FC236}">
                <a16:creationId xmlns:a16="http://schemas.microsoft.com/office/drawing/2014/main" id="{EDC0EB63-2EEF-5183-F82B-4EC174BD521D}"/>
              </a:ext>
            </a:extLst>
          </p:cNvPr>
          <p:cNvSpPr>
            <a:spLocks noGrp="1"/>
          </p:cNvSpPr>
          <p:nvPr>
            <p:ph type="body" sz="quarter" idx="20"/>
          </p:nvPr>
        </p:nvSpPr>
        <p:spPr>
          <a:xfrm>
            <a:off x="506413" y="2487613"/>
            <a:ext cx="5079999" cy="2851004"/>
          </a:xfrm>
        </p:spPr>
        <p:txBody>
          <a:bodyPr/>
          <a:lstStyle>
            <a:lvl1pPr marL="0" indent="-270000">
              <a:defRPr>
                <a:solidFill>
                  <a:schemeClr val="tx1"/>
                </a:solidFill>
              </a:defRPr>
            </a:lvl1pPr>
            <a:lvl2pPr marL="540000" indent="-270000">
              <a:buFont typeface="System Font Regular"/>
              <a:buChar char="-"/>
              <a:defRPr sz="1800">
                <a:solidFill>
                  <a:schemeClr val="tx1"/>
                </a:solidFill>
              </a:defRPr>
            </a:lvl2pPr>
            <a:lvl3pPr marL="810000" indent="-270000">
              <a:buFont typeface="System Font Regular"/>
              <a:buChar char="-"/>
              <a:defRPr sz="1600">
                <a:solidFill>
                  <a:schemeClr val="tx1"/>
                </a:solidFill>
              </a:defRPr>
            </a:lvl3pPr>
            <a:lvl4pPr marL="1080000" indent="-270000">
              <a:buFont typeface="System Font Regular"/>
              <a:buChar char="-"/>
              <a:defRPr sz="1400">
                <a:solidFill>
                  <a:schemeClr val="tx1"/>
                </a:solidFill>
              </a:defRPr>
            </a:lvl4pPr>
            <a:lvl5pPr marL="1350000" indent="-270000">
              <a:buFont typeface="System Font Regular"/>
              <a:buChar char="-"/>
              <a:defRPr sz="12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2030122631"/>
      </p:ext>
    </p:extLst>
  </p:cSld>
  <p:clrMapOvr>
    <a:overrideClrMapping bg1="lt1" tx1="dk1" bg2="lt2" tx2="dk2" accent1="accent1" accent2="accent2" accent3="accent3" accent4="accent4" accent5="accent5" accent6="accent6" hlink="hlink" folHlink="folHlink"/>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Quote + IMG_Zachtblauw">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313EE4C-E1FD-A90D-F094-9F9A25D2FD16}"/>
              </a:ext>
            </a:extLst>
          </p:cNvPr>
          <p:cNvSpPr/>
          <p:nvPr userDrawn="1"/>
        </p:nvSpPr>
        <p:spPr>
          <a:xfrm>
            <a:off x="10160000" y="0"/>
            <a:ext cx="20320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506413" y="771885"/>
            <a:ext cx="7113587" cy="4566732"/>
          </a:xfrm>
        </p:spPr>
        <p:txBody>
          <a:bodyPr/>
          <a:lstStyle>
            <a:lvl1pPr>
              <a:lnSpc>
                <a:spcPct val="90000"/>
              </a:lnSpc>
              <a:defRPr sz="4800">
                <a:solidFill>
                  <a:schemeClr val="tx1"/>
                </a:solidFill>
              </a:defRPr>
            </a:lvl1pPr>
          </a:lstStyle>
          <a:p>
            <a:r>
              <a:rPr lang="en-NL" dirty="0"/>
              <a:t>“[Quote]”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p>
            <a:r>
              <a:rPr lang="en-GB" sz="1200"/>
              <a:t>[Add footer text via: Insert → Header &amp; Footer]</a:t>
            </a:r>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a:xfrm>
            <a:off x="8126413" y="253999"/>
            <a:ext cx="1524000" cy="252414"/>
          </a:xfrm>
        </p:spPr>
        <p:txBody>
          <a:bodyPr/>
          <a:lstStyle/>
          <a:p>
            <a:pPr algn="r"/>
            <a:endParaRPr lang="en-US"/>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p>
            <a:fld id="{B6F15528-21DE-4FAA-801E-634DDDAF4B2B}" type="slidenum">
              <a:rPr lang="en-NL" smtClean="0"/>
              <a:pPr/>
              <a:t>‹#›</a:t>
            </a:fld>
            <a:endParaRPr lang="en-NL"/>
          </a:p>
        </p:txBody>
      </p:sp>
      <p:sp>
        <p:nvSpPr>
          <p:cNvPr id="9" name="Picture Placeholder 8">
            <a:extLst>
              <a:ext uri="{FF2B5EF4-FFF2-40B4-BE49-F238E27FC236}">
                <a16:creationId xmlns:a16="http://schemas.microsoft.com/office/drawing/2014/main" id="{C18D528D-6B2C-3B4A-EAD8-CBE3A0EF2C31}"/>
              </a:ext>
            </a:extLst>
          </p:cNvPr>
          <p:cNvSpPr>
            <a:spLocks noGrp="1"/>
          </p:cNvSpPr>
          <p:nvPr>
            <p:ph type="pic" sz="quarter" idx="13"/>
          </p:nvPr>
        </p:nvSpPr>
        <p:spPr>
          <a:xfrm>
            <a:off x="8126413" y="762000"/>
            <a:ext cx="3557587" cy="5588000"/>
          </a:xfrm>
          <a:prstGeom prst="roundRect">
            <a:avLst>
              <a:gd name="adj" fmla="val 8100"/>
            </a:avLst>
          </a:prstGeom>
          <a:pattFill prst="pct5">
            <a:fgClr>
              <a:schemeClr val="bg1">
                <a:lumMod val="90000"/>
              </a:schemeClr>
            </a:fgClr>
            <a:bgClr>
              <a:schemeClr val="bg1">
                <a:lumMod val="75000"/>
              </a:schemeClr>
            </a:bgClr>
          </a:pattFill>
        </p:spPr>
        <p:txBody>
          <a:bodyPr/>
          <a:lstStyle/>
          <a:p>
            <a:endParaRPr lang="en-NL"/>
          </a:p>
        </p:txBody>
      </p:sp>
    </p:spTree>
    <p:extLst>
      <p:ext uri="{BB962C8B-B14F-4D97-AF65-F5344CB8AC3E}">
        <p14:creationId xmlns:p14="http://schemas.microsoft.com/office/powerpoint/2010/main" val="188869972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Quote + IMG_Botergeel">
    <p:bg>
      <p:bgRef idx="1001">
        <a:schemeClr val="bg1"/>
      </p:bgRef>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313EE4C-E1FD-A90D-F094-9F9A25D2FD16}"/>
              </a:ext>
            </a:extLst>
          </p:cNvPr>
          <p:cNvSpPr/>
          <p:nvPr userDrawn="1"/>
        </p:nvSpPr>
        <p:spPr>
          <a:xfrm>
            <a:off x="10160000" y="0"/>
            <a:ext cx="2032000" cy="68580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506413" y="771885"/>
            <a:ext cx="7113587" cy="4566732"/>
          </a:xfrm>
        </p:spPr>
        <p:txBody>
          <a:bodyPr/>
          <a:lstStyle>
            <a:lvl1pPr>
              <a:lnSpc>
                <a:spcPct val="90000"/>
              </a:lnSpc>
              <a:defRPr sz="4800">
                <a:solidFill>
                  <a:schemeClr val="tx1"/>
                </a:solidFill>
              </a:defRPr>
            </a:lvl1pPr>
          </a:lstStyle>
          <a:p>
            <a:r>
              <a:rPr lang="en-NL" dirty="0"/>
              <a:t>“[Quote]”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p>
            <a:r>
              <a:rPr lang="en-GB" sz="1200"/>
              <a:t>[Add footer text via: Insert → Header &amp; Footer]</a:t>
            </a:r>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a:xfrm>
            <a:off x="8126413" y="253999"/>
            <a:ext cx="1524000" cy="252414"/>
          </a:xfrm>
        </p:spPr>
        <p:txBody>
          <a:bodyPr/>
          <a:lstStyle/>
          <a:p>
            <a:pPr algn="r"/>
            <a:endParaRPr lang="en-US"/>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p>
            <a:fld id="{B6F15528-21DE-4FAA-801E-634DDDAF4B2B}" type="slidenum">
              <a:rPr lang="en-NL" smtClean="0"/>
              <a:pPr/>
              <a:t>‹#›</a:t>
            </a:fld>
            <a:endParaRPr lang="en-NL"/>
          </a:p>
        </p:txBody>
      </p:sp>
      <p:sp>
        <p:nvSpPr>
          <p:cNvPr id="9" name="Picture Placeholder 8">
            <a:extLst>
              <a:ext uri="{FF2B5EF4-FFF2-40B4-BE49-F238E27FC236}">
                <a16:creationId xmlns:a16="http://schemas.microsoft.com/office/drawing/2014/main" id="{C18D528D-6B2C-3B4A-EAD8-CBE3A0EF2C31}"/>
              </a:ext>
            </a:extLst>
          </p:cNvPr>
          <p:cNvSpPr>
            <a:spLocks noGrp="1"/>
          </p:cNvSpPr>
          <p:nvPr>
            <p:ph type="pic" sz="quarter" idx="13"/>
          </p:nvPr>
        </p:nvSpPr>
        <p:spPr>
          <a:xfrm>
            <a:off x="8126413" y="762000"/>
            <a:ext cx="3557587" cy="5588000"/>
          </a:xfrm>
          <a:prstGeom prst="roundRect">
            <a:avLst>
              <a:gd name="adj" fmla="val 8100"/>
            </a:avLst>
          </a:prstGeom>
          <a:pattFill prst="pct5">
            <a:fgClr>
              <a:schemeClr val="bg1">
                <a:lumMod val="90000"/>
              </a:schemeClr>
            </a:fgClr>
            <a:bgClr>
              <a:schemeClr val="bg1">
                <a:lumMod val="75000"/>
              </a:schemeClr>
            </a:bgClr>
          </a:pattFill>
        </p:spPr>
        <p:txBody>
          <a:bodyPr/>
          <a:lstStyle/>
          <a:p>
            <a:endParaRPr lang="en-NL"/>
          </a:p>
        </p:txBody>
      </p:sp>
    </p:spTree>
    <p:extLst>
      <p:ext uri="{BB962C8B-B14F-4D97-AF65-F5344CB8AC3E}">
        <p14:creationId xmlns:p14="http://schemas.microsoft.com/office/powerpoint/2010/main" val="2328288429"/>
      </p:ext>
    </p:extLst>
  </p:cSld>
  <p:clrMapOvr>
    <a:overrideClrMapping bg1="lt1" tx1="dk1" bg2="lt2" tx2="dk2" accent1="accent1" accent2="accent2" accent3="accent3" accent4="accent4" accent5="accent5" accent6="accent6" hlink="hlink" folHlink="folHlink"/>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Quote + IMG_Nachtgroen">
    <p:bg>
      <p:bgRef idx="1001">
        <a:schemeClr val="bg1"/>
      </p:bgRef>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313EE4C-E1FD-A90D-F094-9F9A25D2FD16}"/>
              </a:ext>
            </a:extLst>
          </p:cNvPr>
          <p:cNvSpPr/>
          <p:nvPr userDrawn="1"/>
        </p:nvSpPr>
        <p:spPr>
          <a:xfrm>
            <a:off x="10160000" y="0"/>
            <a:ext cx="2032000" cy="6858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506413" y="771885"/>
            <a:ext cx="7113587" cy="4566732"/>
          </a:xfrm>
        </p:spPr>
        <p:txBody>
          <a:bodyPr/>
          <a:lstStyle>
            <a:lvl1pPr>
              <a:lnSpc>
                <a:spcPct val="90000"/>
              </a:lnSpc>
              <a:defRPr sz="4800">
                <a:solidFill>
                  <a:schemeClr val="tx1"/>
                </a:solidFill>
              </a:defRPr>
            </a:lvl1pPr>
          </a:lstStyle>
          <a:p>
            <a:r>
              <a:rPr lang="en-NL" dirty="0"/>
              <a:t>“[Quote]”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p>
            <a:r>
              <a:rPr lang="en-GB" sz="1200"/>
              <a:t>[Add footer text via: Insert → Header &amp; Footer]</a:t>
            </a:r>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a:xfrm>
            <a:off x="8126413" y="253999"/>
            <a:ext cx="1524000" cy="252414"/>
          </a:xfrm>
        </p:spPr>
        <p:txBody>
          <a:bodyPr/>
          <a:lstStyle/>
          <a:p>
            <a:pPr algn="r"/>
            <a:endParaRPr lang="en-US"/>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lvl1pPr>
              <a:defRPr>
                <a:solidFill>
                  <a:schemeClr val="bg2"/>
                </a:solidFill>
              </a:defRPr>
            </a:lvl1pPr>
          </a:lstStyle>
          <a:p>
            <a:fld id="{B6F15528-21DE-4FAA-801E-634DDDAF4B2B}" type="slidenum">
              <a:rPr lang="en-NL" smtClean="0"/>
              <a:pPr/>
              <a:t>‹#›</a:t>
            </a:fld>
            <a:endParaRPr lang="en-NL"/>
          </a:p>
        </p:txBody>
      </p:sp>
      <p:sp>
        <p:nvSpPr>
          <p:cNvPr id="9" name="Picture Placeholder 8">
            <a:extLst>
              <a:ext uri="{FF2B5EF4-FFF2-40B4-BE49-F238E27FC236}">
                <a16:creationId xmlns:a16="http://schemas.microsoft.com/office/drawing/2014/main" id="{C18D528D-6B2C-3B4A-EAD8-CBE3A0EF2C31}"/>
              </a:ext>
            </a:extLst>
          </p:cNvPr>
          <p:cNvSpPr>
            <a:spLocks noGrp="1"/>
          </p:cNvSpPr>
          <p:nvPr>
            <p:ph type="pic" sz="quarter" idx="13"/>
          </p:nvPr>
        </p:nvSpPr>
        <p:spPr>
          <a:xfrm>
            <a:off x="8126413" y="762000"/>
            <a:ext cx="3557587" cy="5588000"/>
          </a:xfrm>
          <a:prstGeom prst="roundRect">
            <a:avLst>
              <a:gd name="adj" fmla="val 8100"/>
            </a:avLst>
          </a:prstGeom>
          <a:pattFill prst="pct5">
            <a:fgClr>
              <a:schemeClr val="bg1">
                <a:lumMod val="90000"/>
              </a:schemeClr>
            </a:fgClr>
            <a:bgClr>
              <a:schemeClr val="bg1">
                <a:lumMod val="75000"/>
              </a:schemeClr>
            </a:bgClr>
          </a:pattFill>
        </p:spPr>
        <p:txBody>
          <a:bodyPr/>
          <a:lstStyle/>
          <a:p>
            <a:endParaRPr lang="en-NL"/>
          </a:p>
        </p:txBody>
      </p:sp>
    </p:spTree>
    <p:extLst>
      <p:ext uri="{BB962C8B-B14F-4D97-AF65-F5344CB8AC3E}">
        <p14:creationId xmlns:p14="http://schemas.microsoft.com/office/powerpoint/2010/main" val="1750301061"/>
      </p:ext>
    </p:extLst>
  </p:cSld>
  <p:clrMapOvr>
    <a:overrideClrMapping bg1="lt1" tx1="dk1" bg2="lt2" tx2="dk2" accent1="accent1" accent2="accent2" accent3="accent3" accent4="accent4" accent5="accent5" accent6="accent6" hlink="hlink" folHlink="folHlink"/>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Quote + IMG_Donkerblauw">
    <p:bg>
      <p:bgRef idx="1001">
        <a:schemeClr val="bg1"/>
      </p:bgRef>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313EE4C-E1FD-A90D-F094-9F9A25D2FD16}"/>
              </a:ext>
            </a:extLst>
          </p:cNvPr>
          <p:cNvSpPr/>
          <p:nvPr userDrawn="1"/>
        </p:nvSpPr>
        <p:spPr>
          <a:xfrm>
            <a:off x="10160000" y="0"/>
            <a:ext cx="2032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506413" y="771885"/>
            <a:ext cx="7113587" cy="4566732"/>
          </a:xfrm>
        </p:spPr>
        <p:txBody>
          <a:bodyPr/>
          <a:lstStyle>
            <a:lvl1pPr>
              <a:lnSpc>
                <a:spcPct val="90000"/>
              </a:lnSpc>
              <a:defRPr sz="4800">
                <a:solidFill>
                  <a:schemeClr val="tx1"/>
                </a:solidFill>
              </a:defRPr>
            </a:lvl1pPr>
          </a:lstStyle>
          <a:p>
            <a:r>
              <a:rPr lang="en-NL" dirty="0"/>
              <a:t>“[Quote]”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p>
            <a:r>
              <a:rPr lang="en-GB" sz="1200"/>
              <a:t>[Add footer text via: Insert → Header &amp; Footer]</a:t>
            </a:r>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a:xfrm>
            <a:off x="8126413" y="253999"/>
            <a:ext cx="1524000" cy="252414"/>
          </a:xfrm>
        </p:spPr>
        <p:txBody>
          <a:bodyPr/>
          <a:lstStyle/>
          <a:p>
            <a:pPr algn="r"/>
            <a:endParaRPr lang="en-US"/>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lvl1pPr>
              <a:defRPr>
                <a:solidFill>
                  <a:schemeClr val="bg2"/>
                </a:solidFill>
              </a:defRPr>
            </a:lvl1pPr>
          </a:lstStyle>
          <a:p>
            <a:fld id="{B6F15528-21DE-4FAA-801E-634DDDAF4B2B}" type="slidenum">
              <a:rPr lang="en-NL" smtClean="0"/>
              <a:pPr/>
              <a:t>‹#›</a:t>
            </a:fld>
            <a:endParaRPr lang="en-NL"/>
          </a:p>
        </p:txBody>
      </p:sp>
      <p:sp>
        <p:nvSpPr>
          <p:cNvPr id="9" name="Picture Placeholder 8">
            <a:extLst>
              <a:ext uri="{FF2B5EF4-FFF2-40B4-BE49-F238E27FC236}">
                <a16:creationId xmlns:a16="http://schemas.microsoft.com/office/drawing/2014/main" id="{C18D528D-6B2C-3B4A-EAD8-CBE3A0EF2C31}"/>
              </a:ext>
            </a:extLst>
          </p:cNvPr>
          <p:cNvSpPr>
            <a:spLocks noGrp="1"/>
          </p:cNvSpPr>
          <p:nvPr>
            <p:ph type="pic" sz="quarter" idx="13"/>
          </p:nvPr>
        </p:nvSpPr>
        <p:spPr>
          <a:xfrm>
            <a:off x="8126413" y="762000"/>
            <a:ext cx="3557587" cy="5588000"/>
          </a:xfrm>
          <a:prstGeom prst="roundRect">
            <a:avLst>
              <a:gd name="adj" fmla="val 8100"/>
            </a:avLst>
          </a:prstGeom>
          <a:pattFill prst="pct5">
            <a:fgClr>
              <a:schemeClr val="bg1">
                <a:lumMod val="90000"/>
              </a:schemeClr>
            </a:fgClr>
            <a:bgClr>
              <a:schemeClr val="bg1">
                <a:lumMod val="75000"/>
              </a:schemeClr>
            </a:bgClr>
          </a:pattFill>
        </p:spPr>
        <p:txBody>
          <a:bodyPr/>
          <a:lstStyle/>
          <a:p>
            <a:endParaRPr lang="en-NL"/>
          </a:p>
        </p:txBody>
      </p:sp>
    </p:spTree>
    <p:extLst>
      <p:ext uri="{BB962C8B-B14F-4D97-AF65-F5344CB8AC3E}">
        <p14:creationId xmlns:p14="http://schemas.microsoft.com/office/powerpoint/2010/main" val="1919622266"/>
      </p:ext>
    </p:extLst>
  </p:cSld>
  <p:clrMapOvr>
    <a:overrideClrMapping bg1="lt1" tx1="dk1" bg2="lt2" tx2="dk2" accent1="accent1" accent2="accent2" accent3="accent3" accent4="accent4" accent5="accent5" accent6="accent6" hlink="hlink" folHlink="folHlink"/>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Full screen IMG">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A51C121-90D0-1B59-A8E6-34F65A676494}"/>
              </a:ext>
            </a:extLst>
          </p:cNvPr>
          <p:cNvSpPr/>
          <p:nvPr userDrawn="1"/>
        </p:nvSpPr>
        <p:spPr>
          <a:xfrm>
            <a:off x="5316" y="0"/>
            <a:ext cx="12186684"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3" name="Picture Placeholder 146">
            <a:extLst>
              <a:ext uri="{FF2B5EF4-FFF2-40B4-BE49-F238E27FC236}">
                <a16:creationId xmlns:a16="http://schemas.microsoft.com/office/drawing/2014/main" id="{2762F570-E825-E269-72F7-2B4D7B9B9789}"/>
              </a:ext>
            </a:extLst>
          </p:cNvPr>
          <p:cNvSpPr>
            <a:spLocks noGrp="1"/>
          </p:cNvSpPr>
          <p:nvPr>
            <p:ph type="pic" sz="quarter" idx="15"/>
          </p:nvPr>
        </p:nvSpPr>
        <p:spPr>
          <a:xfrm>
            <a:off x="4" y="2"/>
            <a:ext cx="12191996" cy="6857998"/>
          </a:xfrm>
          <a:custGeom>
            <a:avLst/>
            <a:gdLst>
              <a:gd name="csX0" fmla="*/ 684531 w 12191996"/>
              <a:gd name="csY0" fmla="*/ 6310598 h 6857998"/>
              <a:gd name="csX1" fmla="*/ 707073 w 12191996"/>
              <a:gd name="csY1" fmla="*/ 6310598 h 6857998"/>
              <a:gd name="csX2" fmla="*/ 720408 w 12191996"/>
              <a:gd name="csY2" fmla="*/ 6346717 h 6857998"/>
              <a:gd name="csX3" fmla="*/ 726441 w 12191996"/>
              <a:gd name="csY3" fmla="*/ 6363481 h 6857998"/>
              <a:gd name="csX4" fmla="*/ 732473 w 12191996"/>
              <a:gd name="csY4" fmla="*/ 6346717 h 6857998"/>
              <a:gd name="csX5" fmla="*/ 745808 w 12191996"/>
              <a:gd name="csY5" fmla="*/ 6310598 h 6857998"/>
              <a:gd name="csX6" fmla="*/ 768509 w 12191996"/>
              <a:gd name="csY6" fmla="*/ 6310598 h 6857998"/>
              <a:gd name="csX7" fmla="*/ 768509 w 12191996"/>
              <a:gd name="csY7" fmla="*/ 6382836 h 6857998"/>
              <a:gd name="csX8" fmla="*/ 752317 w 12191996"/>
              <a:gd name="csY8" fmla="*/ 6382836 h 6857998"/>
              <a:gd name="csX9" fmla="*/ 752317 w 12191996"/>
              <a:gd name="csY9" fmla="*/ 6333611 h 6857998"/>
              <a:gd name="csX10" fmla="*/ 746919 w 12191996"/>
              <a:gd name="csY10" fmla="*/ 6347936 h 6857998"/>
              <a:gd name="csX11" fmla="*/ 739934 w 12191996"/>
              <a:gd name="csY11" fmla="*/ 6365919 h 6857998"/>
              <a:gd name="csX12" fmla="*/ 733584 w 12191996"/>
              <a:gd name="csY12" fmla="*/ 6382988 h 6857998"/>
              <a:gd name="csX13" fmla="*/ 719456 w 12191996"/>
              <a:gd name="csY13" fmla="*/ 6382988 h 6857998"/>
              <a:gd name="csX14" fmla="*/ 713106 w 12191996"/>
              <a:gd name="csY14" fmla="*/ 6365919 h 6857998"/>
              <a:gd name="csX15" fmla="*/ 706121 w 12191996"/>
              <a:gd name="csY15" fmla="*/ 6347936 h 6857998"/>
              <a:gd name="csX16" fmla="*/ 700723 w 12191996"/>
              <a:gd name="csY16" fmla="*/ 6333611 h 6857998"/>
              <a:gd name="csX17" fmla="*/ 700723 w 12191996"/>
              <a:gd name="csY17" fmla="*/ 6382836 h 6857998"/>
              <a:gd name="csX18" fmla="*/ 684689 w 12191996"/>
              <a:gd name="csY18" fmla="*/ 6382836 h 6857998"/>
              <a:gd name="csX19" fmla="*/ 684531 w 12191996"/>
              <a:gd name="csY19" fmla="*/ 6382836 h 6857998"/>
              <a:gd name="csX20" fmla="*/ 1293016 w 12191996"/>
              <a:gd name="csY20" fmla="*/ 6296425 h 6857998"/>
              <a:gd name="csX21" fmla="*/ 1293016 w 12191996"/>
              <a:gd name="csY21" fmla="*/ 6310445 h 6857998"/>
              <a:gd name="csX22" fmla="*/ 1267616 w 12191996"/>
              <a:gd name="csY22" fmla="*/ 6330562 h 6857998"/>
              <a:gd name="csX23" fmla="*/ 1249359 w 12191996"/>
              <a:gd name="csY23" fmla="*/ 6317456 h 6857998"/>
              <a:gd name="csX24" fmla="*/ 1264123 w 12191996"/>
              <a:gd name="csY24" fmla="*/ 6304045 h 6857998"/>
              <a:gd name="csX25" fmla="*/ 1279681 w 12191996"/>
              <a:gd name="csY25" fmla="*/ 6300997 h 6857998"/>
              <a:gd name="csX26" fmla="*/ 1293016 w 12191996"/>
              <a:gd name="csY26" fmla="*/ 6296425 h 6857998"/>
              <a:gd name="csX27" fmla="*/ 1170936 w 12191996"/>
              <a:gd name="csY27" fmla="*/ 6296425 h 6857998"/>
              <a:gd name="csX28" fmla="*/ 1170936 w 12191996"/>
              <a:gd name="csY28" fmla="*/ 6310445 h 6857998"/>
              <a:gd name="csX29" fmla="*/ 1145536 w 12191996"/>
              <a:gd name="csY29" fmla="*/ 6330562 h 6857998"/>
              <a:gd name="csX30" fmla="*/ 1127280 w 12191996"/>
              <a:gd name="csY30" fmla="*/ 6317456 h 6857998"/>
              <a:gd name="csX31" fmla="*/ 1142043 w 12191996"/>
              <a:gd name="csY31" fmla="*/ 6304045 h 6857998"/>
              <a:gd name="csX32" fmla="*/ 1157601 w 12191996"/>
              <a:gd name="csY32" fmla="*/ 6300997 h 6857998"/>
              <a:gd name="csX33" fmla="*/ 1170936 w 12191996"/>
              <a:gd name="csY33" fmla="*/ 6296425 h 6857998"/>
              <a:gd name="csX34" fmla="*/ 2531109 w 12191996"/>
              <a:gd name="csY34" fmla="*/ 6258324 h 6857998"/>
              <a:gd name="csX35" fmla="*/ 2558573 w 12191996"/>
              <a:gd name="csY35" fmla="*/ 6283165 h 6857998"/>
              <a:gd name="csX36" fmla="*/ 2503328 w 12191996"/>
              <a:gd name="csY36" fmla="*/ 6283165 h 6857998"/>
              <a:gd name="csX37" fmla="*/ 2531109 w 12191996"/>
              <a:gd name="csY37" fmla="*/ 6258324 h 6857998"/>
              <a:gd name="csX38" fmla="*/ 2921000 w 12191996"/>
              <a:gd name="csY38" fmla="*/ 6239122 h 6857998"/>
              <a:gd name="csX39" fmla="*/ 2968149 w 12191996"/>
              <a:gd name="csY39" fmla="*/ 6338792 h 6857998"/>
              <a:gd name="csX40" fmla="*/ 2945289 w 12191996"/>
              <a:gd name="csY40" fmla="*/ 6385883 h 6857998"/>
              <a:gd name="csX41" fmla="*/ 2979420 w 12191996"/>
              <a:gd name="csY41" fmla="*/ 6385883 h 6857998"/>
              <a:gd name="csX42" fmla="*/ 3046411 w 12191996"/>
              <a:gd name="csY42" fmla="*/ 6239122 h 6857998"/>
              <a:gd name="csX43" fmla="*/ 3012757 w 12191996"/>
              <a:gd name="csY43" fmla="*/ 6239122 h 6857998"/>
              <a:gd name="csX44" fmla="*/ 2992914 w 12191996"/>
              <a:gd name="csY44" fmla="*/ 6285756 h 6857998"/>
              <a:gd name="csX45" fmla="*/ 2984182 w 12191996"/>
              <a:gd name="csY45" fmla="*/ 6306940 h 6857998"/>
              <a:gd name="csX46" fmla="*/ 2975134 w 12191996"/>
              <a:gd name="csY46" fmla="*/ 6285604 h 6857998"/>
              <a:gd name="csX47" fmla="*/ 2954972 w 12191996"/>
              <a:gd name="csY47" fmla="*/ 6239122 h 6857998"/>
              <a:gd name="csX48" fmla="*/ 2796380 w 12191996"/>
              <a:gd name="csY48" fmla="*/ 6239122 h 6857998"/>
              <a:gd name="csX49" fmla="*/ 2796380 w 12191996"/>
              <a:gd name="csY49" fmla="*/ 6350222 h 6857998"/>
              <a:gd name="csX50" fmla="*/ 2826702 w 12191996"/>
              <a:gd name="csY50" fmla="*/ 6350222 h 6857998"/>
              <a:gd name="csX51" fmla="*/ 2826702 w 12191996"/>
              <a:gd name="csY51" fmla="*/ 6239122 h 6857998"/>
              <a:gd name="csX52" fmla="*/ 2349499 w 12191996"/>
              <a:gd name="csY52" fmla="*/ 6239122 h 6857998"/>
              <a:gd name="csX53" fmla="*/ 2396013 w 12191996"/>
              <a:gd name="csY53" fmla="*/ 6350222 h 6857998"/>
              <a:gd name="csX54" fmla="*/ 2426810 w 12191996"/>
              <a:gd name="csY54" fmla="*/ 6350222 h 6857998"/>
              <a:gd name="csX55" fmla="*/ 2473324 w 12191996"/>
              <a:gd name="csY55" fmla="*/ 6239122 h 6857998"/>
              <a:gd name="csX56" fmla="*/ 2439352 w 12191996"/>
              <a:gd name="csY56" fmla="*/ 6239122 h 6857998"/>
              <a:gd name="csX57" fmla="*/ 2421572 w 12191996"/>
              <a:gd name="csY57" fmla="*/ 6289262 h 6857998"/>
              <a:gd name="csX58" fmla="*/ 2411570 w 12191996"/>
              <a:gd name="csY58" fmla="*/ 6317608 h 6857998"/>
              <a:gd name="csX59" fmla="*/ 2401252 w 12191996"/>
              <a:gd name="csY59" fmla="*/ 6289262 h 6857998"/>
              <a:gd name="csX60" fmla="*/ 2383471 w 12191996"/>
              <a:gd name="csY60" fmla="*/ 6239122 h 6857998"/>
              <a:gd name="csX61" fmla="*/ 2307589 w 12191996"/>
              <a:gd name="csY61" fmla="*/ 6239122 h 6857998"/>
              <a:gd name="csX62" fmla="*/ 2307589 w 12191996"/>
              <a:gd name="csY62" fmla="*/ 6350222 h 6857998"/>
              <a:gd name="csX63" fmla="*/ 2337910 w 12191996"/>
              <a:gd name="csY63" fmla="*/ 6350222 h 6857998"/>
              <a:gd name="csX64" fmla="*/ 2337910 w 12191996"/>
              <a:gd name="csY64" fmla="*/ 6239122 h 6857998"/>
              <a:gd name="csX65" fmla="*/ 1615755 w 12191996"/>
              <a:gd name="csY65" fmla="*/ 6239122 h 6857998"/>
              <a:gd name="csX66" fmla="*/ 1615755 w 12191996"/>
              <a:gd name="csY66" fmla="*/ 6350222 h 6857998"/>
              <a:gd name="csX67" fmla="*/ 1646076 w 12191996"/>
              <a:gd name="csY67" fmla="*/ 6350222 h 6857998"/>
              <a:gd name="csX68" fmla="*/ 1646076 w 12191996"/>
              <a:gd name="csY68" fmla="*/ 6239122 h 6857998"/>
              <a:gd name="csX69" fmla="*/ 795656 w 12191996"/>
              <a:gd name="csY69" fmla="*/ 6238361 h 6857998"/>
              <a:gd name="csX70" fmla="*/ 558166 w 12191996"/>
              <a:gd name="csY70" fmla="*/ 6349460 h 6857998"/>
              <a:gd name="csX71" fmla="*/ 795656 w 12191996"/>
              <a:gd name="csY71" fmla="*/ 6460560 h 6857998"/>
              <a:gd name="csX72" fmla="*/ 2665729 w 12191996"/>
              <a:gd name="csY72" fmla="*/ 6236836 h 6857998"/>
              <a:gd name="csX73" fmla="*/ 2635566 w 12191996"/>
              <a:gd name="csY73" fmla="*/ 6255886 h 6857998"/>
              <a:gd name="csX74" fmla="*/ 2635566 w 12191996"/>
              <a:gd name="csY74" fmla="*/ 6239122 h 6857998"/>
              <a:gd name="csX75" fmla="*/ 2606515 w 12191996"/>
              <a:gd name="csY75" fmla="*/ 6239122 h 6857998"/>
              <a:gd name="csX76" fmla="*/ 2606515 w 12191996"/>
              <a:gd name="csY76" fmla="*/ 6350222 h 6857998"/>
              <a:gd name="csX77" fmla="*/ 2606674 w 12191996"/>
              <a:gd name="csY77" fmla="*/ 6350069 h 6857998"/>
              <a:gd name="csX78" fmla="*/ 2636995 w 12191996"/>
              <a:gd name="csY78" fmla="*/ 6350069 h 6857998"/>
              <a:gd name="csX79" fmla="*/ 2636995 w 12191996"/>
              <a:gd name="csY79" fmla="*/ 6294900 h 6857998"/>
              <a:gd name="csX80" fmla="*/ 2666364 w 12191996"/>
              <a:gd name="csY80" fmla="*/ 6266249 h 6857998"/>
              <a:gd name="csX81" fmla="*/ 2670809 w 12191996"/>
              <a:gd name="csY81" fmla="*/ 6266249 h 6857998"/>
              <a:gd name="csX82" fmla="*/ 2670809 w 12191996"/>
              <a:gd name="csY82" fmla="*/ 6236836 h 6857998"/>
              <a:gd name="csX83" fmla="*/ 1597181 w 12191996"/>
              <a:gd name="csY83" fmla="*/ 6236836 h 6857998"/>
              <a:gd name="csX84" fmla="*/ 1567018 w 12191996"/>
              <a:gd name="csY84" fmla="*/ 6255886 h 6857998"/>
              <a:gd name="csX85" fmla="*/ 1567018 w 12191996"/>
              <a:gd name="csY85" fmla="*/ 6239122 h 6857998"/>
              <a:gd name="csX86" fmla="*/ 1537967 w 12191996"/>
              <a:gd name="csY86" fmla="*/ 6239122 h 6857998"/>
              <a:gd name="csX87" fmla="*/ 1537967 w 12191996"/>
              <a:gd name="csY87" fmla="*/ 6350222 h 6857998"/>
              <a:gd name="csX88" fmla="*/ 1538284 w 12191996"/>
              <a:gd name="csY88" fmla="*/ 6350069 h 6857998"/>
              <a:gd name="csX89" fmla="*/ 1568606 w 12191996"/>
              <a:gd name="csY89" fmla="*/ 6350069 h 6857998"/>
              <a:gd name="csX90" fmla="*/ 1568606 w 12191996"/>
              <a:gd name="csY90" fmla="*/ 6294900 h 6857998"/>
              <a:gd name="csX91" fmla="*/ 1597974 w 12191996"/>
              <a:gd name="csY91" fmla="*/ 6266249 h 6857998"/>
              <a:gd name="csX92" fmla="*/ 1602419 w 12191996"/>
              <a:gd name="csY92" fmla="*/ 6266249 h 6857998"/>
              <a:gd name="csX93" fmla="*/ 1602419 w 12191996"/>
              <a:gd name="csY93" fmla="*/ 6236836 h 6857998"/>
              <a:gd name="csX94" fmla="*/ 1717354 w 12191996"/>
              <a:gd name="csY94" fmla="*/ 6235922 h 6857998"/>
              <a:gd name="csX95" fmla="*/ 1656553 w 12191996"/>
              <a:gd name="csY95" fmla="*/ 6294596 h 6857998"/>
              <a:gd name="csX96" fmla="*/ 1716243 w 12191996"/>
              <a:gd name="csY96" fmla="*/ 6353422 h 6857998"/>
              <a:gd name="csX97" fmla="*/ 1773552 w 12191996"/>
              <a:gd name="csY97" fmla="*/ 6306331 h 6857998"/>
              <a:gd name="csX98" fmla="*/ 1742754 w 12191996"/>
              <a:gd name="csY98" fmla="*/ 6306331 h 6857998"/>
              <a:gd name="csX99" fmla="*/ 1716402 w 12191996"/>
              <a:gd name="csY99" fmla="*/ 6327057 h 6857998"/>
              <a:gd name="csX100" fmla="*/ 1687192 w 12191996"/>
              <a:gd name="csY100" fmla="*/ 6294444 h 6857998"/>
              <a:gd name="csX101" fmla="*/ 1716402 w 12191996"/>
              <a:gd name="csY101" fmla="*/ 6262135 h 6857998"/>
              <a:gd name="csX102" fmla="*/ 1742754 w 12191996"/>
              <a:gd name="csY102" fmla="*/ 6283318 h 6857998"/>
              <a:gd name="csX103" fmla="*/ 1773552 w 12191996"/>
              <a:gd name="csY103" fmla="*/ 6283318 h 6857998"/>
              <a:gd name="csX104" fmla="*/ 1717354 w 12191996"/>
              <a:gd name="csY104" fmla="*/ 6235922 h 6857998"/>
              <a:gd name="csX105" fmla="*/ 2731293 w 12191996"/>
              <a:gd name="csY105" fmla="*/ 6235769 h 6857998"/>
              <a:gd name="csX106" fmla="*/ 2680969 w 12191996"/>
              <a:gd name="csY106" fmla="*/ 6272040 h 6857998"/>
              <a:gd name="csX107" fmla="*/ 2712878 w 12191996"/>
              <a:gd name="csY107" fmla="*/ 6303282 h 6857998"/>
              <a:gd name="csX108" fmla="*/ 2739548 w 12191996"/>
              <a:gd name="csY108" fmla="*/ 6307397 h 6857998"/>
              <a:gd name="csX109" fmla="*/ 2752406 w 12191996"/>
              <a:gd name="csY109" fmla="*/ 6318217 h 6857998"/>
              <a:gd name="csX110" fmla="*/ 2732881 w 12191996"/>
              <a:gd name="csY110" fmla="*/ 6331171 h 6857998"/>
              <a:gd name="csX111" fmla="*/ 2708592 w 12191996"/>
              <a:gd name="csY111" fmla="*/ 6314103 h 6857998"/>
              <a:gd name="csX112" fmla="*/ 2677794 w 12191996"/>
              <a:gd name="csY112" fmla="*/ 6314103 h 6857998"/>
              <a:gd name="csX113" fmla="*/ 2731769 w 12191996"/>
              <a:gd name="csY113" fmla="*/ 6353422 h 6857998"/>
              <a:gd name="csX114" fmla="*/ 2783204 w 12191996"/>
              <a:gd name="csY114" fmla="*/ 6315627 h 6857998"/>
              <a:gd name="csX115" fmla="*/ 2752725 w 12191996"/>
              <a:gd name="csY115" fmla="*/ 6284080 h 6857998"/>
              <a:gd name="csX116" fmla="*/ 2725101 w 12191996"/>
              <a:gd name="csY116" fmla="*/ 6279965 h 6857998"/>
              <a:gd name="csX117" fmla="*/ 2711766 w 12191996"/>
              <a:gd name="csY117" fmla="*/ 6269602 h 6857998"/>
              <a:gd name="csX118" fmla="*/ 2730182 w 12191996"/>
              <a:gd name="csY118" fmla="*/ 6257257 h 6857998"/>
              <a:gd name="csX119" fmla="*/ 2751930 w 12191996"/>
              <a:gd name="csY119" fmla="*/ 6273259 h 6857998"/>
              <a:gd name="csX120" fmla="*/ 2782729 w 12191996"/>
              <a:gd name="csY120" fmla="*/ 6273259 h 6857998"/>
              <a:gd name="csX121" fmla="*/ 2731293 w 12191996"/>
              <a:gd name="csY121" fmla="*/ 6235769 h 6857998"/>
              <a:gd name="csX122" fmla="*/ 2530792 w 12191996"/>
              <a:gd name="csY122" fmla="*/ 6235769 h 6857998"/>
              <a:gd name="csX123" fmla="*/ 2472213 w 12191996"/>
              <a:gd name="csY123" fmla="*/ 6294291 h 6857998"/>
              <a:gd name="csX124" fmla="*/ 2507173 w 12191996"/>
              <a:gd name="csY124" fmla="*/ 6349219 h 6857998"/>
              <a:gd name="csX125" fmla="*/ 2531647 w 12191996"/>
              <a:gd name="csY125" fmla="*/ 6353406 h 6857998"/>
              <a:gd name="csX126" fmla="*/ 2531585 w 12191996"/>
              <a:gd name="csY126" fmla="*/ 6353422 h 6857998"/>
              <a:gd name="csX127" fmla="*/ 2531744 w 12191996"/>
              <a:gd name="csY127" fmla="*/ 6353422 h 6857998"/>
              <a:gd name="csX128" fmla="*/ 2531647 w 12191996"/>
              <a:gd name="csY128" fmla="*/ 6353406 h 6857998"/>
              <a:gd name="csX129" fmla="*/ 2568376 w 12191996"/>
              <a:gd name="csY129" fmla="*/ 6343554 h 6857998"/>
              <a:gd name="csX130" fmla="*/ 2587783 w 12191996"/>
              <a:gd name="csY130" fmla="*/ 6316084 h 6857998"/>
              <a:gd name="csX131" fmla="*/ 2556827 w 12191996"/>
              <a:gd name="csY131" fmla="*/ 6316084 h 6857998"/>
              <a:gd name="csX132" fmla="*/ 2532379 w 12191996"/>
              <a:gd name="csY132" fmla="*/ 6330257 h 6857998"/>
              <a:gd name="csX133" fmla="*/ 2503169 w 12191996"/>
              <a:gd name="csY133" fmla="*/ 6304197 h 6857998"/>
              <a:gd name="csX134" fmla="*/ 2588259 w 12191996"/>
              <a:gd name="csY134" fmla="*/ 6304197 h 6857998"/>
              <a:gd name="csX135" fmla="*/ 2589371 w 12191996"/>
              <a:gd name="csY135" fmla="*/ 6290328 h 6857998"/>
              <a:gd name="csX136" fmla="*/ 2589371 w 12191996"/>
              <a:gd name="csY136" fmla="*/ 6289871 h 6857998"/>
              <a:gd name="csX137" fmla="*/ 2530792 w 12191996"/>
              <a:gd name="csY137" fmla="*/ 6235769 h 6857998"/>
              <a:gd name="csX138" fmla="*/ 2249169 w 12191996"/>
              <a:gd name="csY138" fmla="*/ 6235769 h 6857998"/>
              <a:gd name="csX139" fmla="*/ 2214402 w 12191996"/>
              <a:gd name="csY139" fmla="*/ 6251771 h 6857998"/>
              <a:gd name="csX140" fmla="*/ 2214402 w 12191996"/>
              <a:gd name="csY140" fmla="*/ 6239122 h 6857998"/>
              <a:gd name="csX141" fmla="*/ 2185352 w 12191996"/>
              <a:gd name="csY141" fmla="*/ 6239122 h 6857998"/>
              <a:gd name="csX142" fmla="*/ 2185352 w 12191996"/>
              <a:gd name="csY142" fmla="*/ 6350069 h 6857998"/>
              <a:gd name="csX143" fmla="*/ 2215673 w 12191996"/>
              <a:gd name="csY143" fmla="*/ 6350069 h 6857998"/>
              <a:gd name="csX144" fmla="*/ 2215673 w 12191996"/>
              <a:gd name="csY144" fmla="*/ 6287280 h 6857998"/>
              <a:gd name="csX145" fmla="*/ 2239327 w 12191996"/>
              <a:gd name="csY145" fmla="*/ 6262744 h 6857998"/>
              <a:gd name="csX146" fmla="*/ 2260599 w 12191996"/>
              <a:gd name="csY146" fmla="*/ 6286061 h 6857998"/>
              <a:gd name="csX147" fmla="*/ 2260599 w 12191996"/>
              <a:gd name="csY147" fmla="*/ 6350069 h 6857998"/>
              <a:gd name="csX148" fmla="*/ 2291237 w 12191996"/>
              <a:gd name="csY148" fmla="*/ 6350069 h 6857998"/>
              <a:gd name="csX149" fmla="*/ 2291237 w 12191996"/>
              <a:gd name="csY149" fmla="*/ 6279813 h 6857998"/>
              <a:gd name="csX150" fmla="*/ 2249169 w 12191996"/>
              <a:gd name="csY150" fmla="*/ 6235769 h 6857998"/>
              <a:gd name="csX151" fmla="*/ 1396680 w 12191996"/>
              <a:gd name="csY151" fmla="*/ 6235769 h 6857998"/>
              <a:gd name="csX152" fmla="*/ 1346356 w 12191996"/>
              <a:gd name="csY152" fmla="*/ 6272040 h 6857998"/>
              <a:gd name="csX153" fmla="*/ 1378265 w 12191996"/>
              <a:gd name="csY153" fmla="*/ 6303282 h 6857998"/>
              <a:gd name="csX154" fmla="*/ 1404935 w 12191996"/>
              <a:gd name="csY154" fmla="*/ 6307397 h 6857998"/>
              <a:gd name="csX155" fmla="*/ 1417794 w 12191996"/>
              <a:gd name="csY155" fmla="*/ 6318217 h 6857998"/>
              <a:gd name="csX156" fmla="*/ 1398267 w 12191996"/>
              <a:gd name="csY156" fmla="*/ 6331171 h 6857998"/>
              <a:gd name="csX157" fmla="*/ 1373979 w 12191996"/>
              <a:gd name="csY157" fmla="*/ 6314103 h 6857998"/>
              <a:gd name="csX158" fmla="*/ 1343181 w 12191996"/>
              <a:gd name="csY158" fmla="*/ 6314103 h 6857998"/>
              <a:gd name="csX159" fmla="*/ 1397156 w 12191996"/>
              <a:gd name="csY159" fmla="*/ 6353422 h 6857998"/>
              <a:gd name="csX160" fmla="*/ 1448591 w 12191996"/>
              <a:gd name="csY160" fmla="*/ 6315627 h 6857998"/>
              <a:gd name="csX161" fmla="*/ 1417952 w 12191996"/>
              <a:gd name="csY161" fmla="*/ 6284080 h 6857998"/>
              <a:gd name="csX162" fmla="*/ 1390330 w 12191996"/>
              <a:gd name="csY162" fmla="*/ 6279965 h 6857998"/>
              <a:gd name="csX163" fmla="*/ 1377153 w 12191996"/>
              <a:gd name="csY163" fmla="*/ 6269602 h 6857998"/>
              <a:gd name="csX164" fmla="*/ 1395568 w 12191996"/>
              <a:gd name="csY164" fmla="*/ 6257257 h 6857998"/>
              <a:gd name="csX165" fmla="*/ 1417317 w 12191996"/>
              <a:gd name="csY165" fmla="*/ 6273259 h 6857998"/>
              <a:gd name="csX166" fmla="*/ 1448115 w 12191996"/>
              <a:gd name="csY166" fmla="*/ 6273259 h 6857998"/>
              <a:gd name="csX167" fmla="*/ 1396680 w 12191996"/>
              <a:gd name="csY167" fmla="*/ 6235769 h 6857998"/>
              <a:gd name="csX168" fmla="*/ 1274760 w 12191996"/>
              <a:gd name="csY168" fmla="*/ 6235617 h 6857998"/>
              <a:gd name="csX169" fmla="*/ 1221895 w 12191996"/>
              <a:gd name="csY169" fmla="*/ 6273565 h 6857998"/>
              <a:gd name="csX170" fmla="*/ 1252692 w 12191996"/>
              <a:gd name="csY170" fmla="*/ 6273565 h 6857998"/>
              <a:gd name="csX171" fmla="*/ 1274917 w 12191996"/>
              <a:gd name="csY171" fmla="*/ 6258325 h 6857998"/>
              <a:gd name="csX172" fmla="*/ 1292857 w 12191996"/>
              <a:gd name="csY172" fmla="*/ 6270364 h 6857998"/>
              <a:gd name="csX173" fmla="*/ 1281586 w 12191996"/>
              <a:gd name="csY173" fmla="*/ 6280118 h 6857998"/>
              <a:gd name="csX174" fmla="*/ 1254439 w 12191996"/>
              <a:gd name="csY174" fmla="*/ 6284690 h 6857998"/>
              <a:gd name="csX175" fmla="*/ 1218562 w 12191996"/>
              <a:gd name="csY175" fmla="*/ 6319285 h 6857998"/>
              <a:gd name="csX176" fmla="*/ 1259678 w 12191996"/>
              <a:gd name="csY176" fmla="*/ 6353422 h 6857998"/>
              <a:gd name="csX177" fmla="*/ 1259836 w 12191996"/>
              <a:gd name="csY177" fmla="*/ 6353270 h 6857998"/>
              <a:gd name="csX178" fmla="*/ 1295079 w 12191996"/>
              <a:gd name="csY178" fmla="*/ 6340163 h 6857998"/>
              <a:gd name="csX179" fmla="*/ 1317146 w 12191996"/>
              <a:gd name="csY179" fmla="*/ 6352203 h 6857998"/>
              <a:gd name="csX180" fmla="*/ 1335085 w 12191996"/>
              <a:gd name="csY180" fmla="*/ 6349003 h 6857998"/>
              <a:gd name="csX181" fmla="*/ 1335085 w 12191996"/>
              <a:gd name="csY181" fmla="*/ 6326295 h 6857998"/>
              <a:gd name="csX182" fmla="*/ 1329846 w 12191996"/>
              <a:gd name="csY182" fmla="*/ 6326905 h 6857998"/>
              <a:gd name="csX183" fmla="*/ 1323496 w 12191996"/>
              <a:gd name="csY183" fmla="*/ 6320047 h 6857998"/>
              <a:gd name="csX184" fmla="*/ 1323496 w 12191996"/>
              <a:gd name="csY184" fmla="*/ 6271888 h 6857998"/>
              <a:gd name="csX185" fmla="*/ 1274760 w 12191996"/>
              <a:gd name="csY185" fmla="*/ 6235617 h 6857998"/>
              <a:gd name="csX186" fmla="*/ 1152680 w 12191996"/>
              <a:gd name="csY186" fmla="*/ 6235617 h 6857998"/>
              <a:gd name="csX187" fmla="*/ 1099816 w 12191996"/>
              <a:gd name="csY187" fmla="*/ 6273565 h 6857998"/>
              <a:gd name="csX188" fmla="*/ 1130613 w 12191996"/>
              <a:gd name="csY188" fmla="*/ 6273565 h 6857998"/>
              <a:gd name="csX189" fmla="*/ 1152838 w 12191996"/>
              <a:gd name="csY189" fmla="*/ 6258325 h 6857998"/>
              <a:gd name="csX190" fmla="*/ 1170777 w 12191996"/>
              <a:gd name="csY190" fmla="*/ 6270364 h 6857998"/>
              <a:gd name="csX191" fmla="*/ 1159506 w 12191996"/>
              <a:gd name="csY191" fmla="*/ 6280118 h 6857998"/>
              <a:gd name="csX192" fmla="*/ 1132360 w 12191996"/>
              <a:gd name="csY192" fmla="*/ 6284690 h 6857998"/>
              <a:gd name="csX193" fmla="*/ 1096482 w 12191996"/>
              <a:gd name="csY193" fmla="*/ 6319285 h 6857998"/>
              <a:gd name="csX194" fmla="*/ 1137598 w 12191996"/>
              <a:gd name="csY194" fmla="*/ 6353422 h 6857998"/>
              <a:gd name="csX195" fmla="*/ 1137757 w 12191996"/>
              <a:gd name="csY195" fmla="*/ 6353270 h 6857998"/>
              <a:gd name="csX196" fmla="*/ 1173000 w 12191996"/>
              <a:gd name="csY196" fmla="*/ 6340163 h 6857998"/>
              <a:gd name="csX197" fmla="*/ 1195066 w 12191996"/>
              <a:gd name="csY197" fmla="*/ 6352203 h 6857998"/>
              <a:gd name="csX198" fmla="*/ 1213005 w 12191996"/>
              <a:gd name="csY198" fmla="*/ 6349003 h 6857998"/>
              <a:gd name="csX199" fmla="*/ 1213005 w 12191996"/>
              <a:gd name="csY199" fmla="*/ 6326295 h 6857998"/>
              <a:gd name="csX200" fmla="*/ 1207766 w 12191996"/>
              <a:gd name="csY200" fmla="*/ 6326905 h 6857998"/>
              <a:gd name="csX201" fmla="*/ 1201416 w 12191996"/>
              <a:gd name="csY201" fmla="*/ 6320047 h 6857998"/>
              <a:gd name="csX202" fmla="*/ 1201416 w 12191996"/>
              <a:gd name="csY202" fmla="*/ 6271888 h 6857998"/>
              <a:gd name="csX203" fmla="*/ 1152680 w 12191996"/>
              <a:gd name="csY203" fmla="*/ 6235617 h 6857998"/>
              <a:gd name="csX204" fmla="*/ 2862103 w 12191996"/>
              <a:gd name="csY204" fmla="*/ 6212452 h 6857998"/>
              <a:gd name="csX205" fmla="*/ 2862103 w 12191996"/>
              <a:gd name="csY205" fmla="*/ 6229978 h 6857998"/>
              <a:gd name="csX206" fmla="*/ 2850832 w 12191996"/>
              <a:gd name="csY206" fmla="*/ 6240798 h 6857998"/>
              <a:gd name="csX207" fmla="*/ 2842260 w 12191996"/>
              <a:gd name="csY207" fmla="*/ 6240798 h 6857998"/>
              <a:gd name="csX208" fmla="*/ 2842260 w 12191996"/>
              <a:gd name="csY208" fmla="*/ 6264116 h 6857998"/>
              <a:gd name="csX209" fmla="*/ 2860040 w 12191996"/>
              <a:gd name="csY209" fmla="*/ 6264116 h 6857998"/>
              <a:gd name="csX210" fmla="*/ 2860040 w 12191996"/>
              <a:gd name="csY210" fmla="*/ 6323399 h 6857998"/>
              <a:gd name="csX211" fmla="*/ 2892107 w 12191996"/>
              <a:gd name="csY211" fmla="*/ 6352355 h 6857998"/>
              <a:gd name="csX212" fmla="*/ 2892266 w 12191996"/>
              <a:gd name="csY212" fmla="*/ 6352203 h 6857998"/>
              <a:gd name="csX213" fmla="*/ 2911157 w 12191996"/>
              <a:gd name="csY213" fmla="*/ 6349612 h 6857998"/>
              <a:gd name="csX214" fmla="*/ 2911157 w 12191996"/>
              <a:gd name="csY214" fmla="*/ 6323094 h 6857998"/>
              <a:gd name="csX215" fmla="*/ 2901633 w 12191996"/>
              <a:gd name="csY215" fmla="*/ 6324161 h 6857998"/>
              <a:gd name="csX216" fmla="*/ 2890361 w 12191996"/>
              <a:gd name="csY216" fmla="*/ 6312274 h 6857998"/>
              <a:gd name="csX217" fmla="*/ 2890361 w 12191996"/>
              <a:gd name="csY217" fmla="*/ 6263963 h 6857998"/>
              <a:gd name="csX218" fmla="*/ 2910999 w 12191996"/>
              <a:gd name="csY218" fmla="*/ 6263963 h 6857998"/>
              <a:gd name="csX219" fmla="*/ 2910999 w 12191996"/>
              <a:gd name="csY219" fmla="*/ 6238970 h 6857998"/>
              <a:gd name="csX220" fmla="*/ 2890361 w 12191996"/>
              <a:gd name="csY220" fmla="*/ 6238970 h 6857998"/>
              <a:gd name="csX221" fmla="*/ 2890361 w 12191996"/>
              <a:gd name="csY221" fmla="*/ 6212452 h 6857998"/>
              <a:gd name="csX222" fmla="*/ 1928493 w 12191996"/>
              <a:gd name="csY222" fmla="*/ 6212452 h 6857998"/>
              <a:gd name="csX223" fmla="*/ 1928493 w 12191996"/>
              <a:gd name="csY223" fmla="*/ 6229978 h 6857998"/>
              <a:gd name="csX224" fmla="*/ 1917222 w 12191996"/>
              <a:gd name="csY224" fmla="*/ 6240798 h 6857998"/>
              <a:gd name="csX225" fmla="*/ 1908649 w 12191996"/>
              <a:gd name="csY225" fmla="*/ 6240798 h 6857998"/>
              <a:gd name="csX226" fmla="*/ 1908649 w 12191996"/>
              <a:gd name="csY226" fmla="*/ 6264116 h 6857998"/>
              <a:gd name="csX227" fmla="*/ 1926429 w 12191996"/>
              <a:gd name="csY227" fmla="*/ 6264116 h 6857998"/>
              <a:gd name="csX228" fmla="*/ 1926429 w 12191996"/>
              <a:gd name="csY228" fmla="*/ 6323399 h 6857998"/>
              <a:gd name="csX229" fmla="*/ 1958496 w 12191996"/>
              <a:gd name="csY229" fmla="*/ 6352355 h 6857998"/>
              <a:gd name="csX230" fmla="*/ 1958496 w 12191996"/>
              <a:gd name="csY230" fmla="*/ 6352203 h 6857998"/>
              <a:gd name="csX231" fmla="*/ 1977388 w 12191996"/>
              <a:gd name="csY231" fmla="*/ 6349612 h 6857998"/>
              <a:gd name="csX232" fmla="*/ 1977388 w 12191996"/>
              <a:gd name="csY232" fmla="*/ 6323094 h 6857998"/>
              <a:gd name="csX233" fmla="*/ 1968021 w 12191996"/>
              <a:gd name="csY233" fmla="*/ 6324161 h 6857998"/>
              <a:gd name="csX234" fmla="*/ 1956750 w 12191996"/>
              <a:gd name="csY234" fmla="*/ 6312274 h 6857998"/>
              <a:gd name="csX235" fmla="*/ 1956750 w 12191996"/>
              <a:gd name="csY235" fmla="*/ 6263963 h 6857998"/>
              <a:gd name="csX236" fmla="*/ 1977388 w 12191996"/>
              <a:gd name="csY236" fmla="*/ 6263963 h 6857998"/>
              <a:gd name="csX237" fmla="*/ 1977388 w 12191996"/>
              <a:gd name="csY237" fmla="*/ 6238970 h 6857998"/>
              <a:gd name="csX238" fmla="*/ 1956750 w 12191996"/>
              <a:gd name="csY238" fmla="*/ 6238970 h 6857998"/>
              <a:gd name="csX239" fmla="*/ 1956750 w 12191996"/>
              <a:gd name="csY239" fmla="*/ 6212452 h 6857998"/>
              <a:gd name="csX240" fmla="*/ 1474309 w 12191996"/>
              <a:gd name="csY240" fmla="*/ 6212452 h 6857998"/>
              <a:gd name="csX241" fmla="*/ 1474309 w 12191996"/>
              <a:gd name="csY241" fmla="*/ 6229978 h 6857998"/>
              <a:gd name="csX242" fmla="*/ 1463037 w 12191996"/>
              <a:gd name="csY242" fmla="*/ 6240798 h 6857998"/>
              <a:gd name="csX243" fmla="*/ 1454465 w 12191996"/>
              <a:gd name="csY243" fmla="*/ 6240798 h 6857998"/>
              <a:gd name="csX244" fmla="*/ 1454465 w 12191996"/>
              <a:gd name="csY244" fmla="*/ 6264116 h 6857998"/>
              <a:gd name="csX245" fmla="*/ 1472245 w 12191996"/>
              <a:gd name="csY245" fmla="*/ 6264116 h 6857998"/>
              <a:gd name="csX246" fmla="*/ 1472245 w 12191996"/>
              <a:gd name="csY246" fmla="*/ 6323399 h 6857998"/>
              <a:gd name="csX247" fmla="*/ 1504312 w 12191996"/>
              <a:gd name="csY247" fmla="*/ 6352355 h 6857998"/>
              <a:gd name="csX248" fmla="*/ 1504312 w 12191996"/>
              <a:gd name="csY248" fmla="*/ 6352203 h 6857998"/>
              <a:gd name="csX249" fmla="*/ 1523204 w 12191996"/>
              <a:gd name="csY249" fmla="*/ 6349612 h 6857998"/>
              <a:gd name="csX250" fmla="*/ 1523204 w 12191996"/>
              <a:gd name="csY250" fmla="*/ 6323094 h 6857998"/>
              <a:gd name="csX251" fmla="*/ 1513837 w 12191996"/>
              <a:gd name="csY251" fmla="*/ 6324161 h 6857998"/>
              <a:gd name="csX252" fmla="*/ 1502566 w 12191996"/>
              <a:gd name="csY252" fmla="*/ 6312274 h 6857998"/>
              <a:gd name="csX253" fmla="*/ 1502566 w 12191996"/>
              <a:gd name="csY253" fmla="*/ 6263963 h 6857998"/>
              <a:gd name="csX254" fmla="*/ 1523204 w 12191996"/>
              <a:gd name="csY254" fmla="*/ 6263963 h 6857998"/>
              <a:gd name="csX255" fmla="*/ 1523204 w 12191996"/>
              <a:gd name="csY255" fmla="*/ 6238970 h 6857998"/>
              <a:gd name="csX256" fmla="*/ 1502566 w 12191996"/>
              <a:gd name="csY256" fmla="*/ 6238970 h 6857998"/>
              <a:gd name="csX257" fmla="*/ 1502566 w 12191996"/>
              <a:gd name="csY257" fmla="*/ 6212452 h 6857998"/>
              <a:gd name="csX258" fmla="*/ 2042158 w 12191996"/>
              <a:gd name="csY258" fmla="*/ 6198126 h 6857998"/>
              <a:gd name="csX259" fmla="*/ 2042158 w 12191996"/>
              <a:gd name="csY259" fmla="*/ 6295662 h 6857998"/>
              <a:gd name="csX260" fmla="*/ 2105024 w 12191996"/>
              <a:gd name="csY260" fmla="*/ 6353422 h 6857998"/>
              <a:gd name="csX261" fmla="*/ 2167888 w 12191996"/>
              <a:gd name="csY261" fmla="*/ 6295662 h 6857998"/>
              <a:gd name="csX262" fmla="*/ 2167888 w 12191996"/>
              <a:gd name="csY262" fmla="*/ 6198126 h 6857998"/>
              <a:gd name="csX263" fmla="*/ 2135979 w 12191996"/>
              <a:gd name="csY263" fmla="*/ 6198126 h 6857998"/>
              <a:gd name="csX264" fmla="*/ 2135979 w 12191996"/>
              <a:gd name="csY264" fmla="*/ 6292766 h 6857998"/>
              <a:gd name="csX265" fmla="*/ 2105024 w 12191996"/>
              <a:gd name="csY265" fmla="*/ 6323856 h 6857998"/>
              <a:gd name="csX266" fmla="*/ 2074067 w 12191996"/>
              <a:gd name="csY266" fmla="*/ 6292766 h 6857998"/>
              <a:gd name="csX267" fmla="*/ 2074067 w 12191996"/>
              <a:gd name="csY267" fmla="*/ 6198126 h 6857998"/>
              <a:gd name="csX268" fmla="*/ 1791014 w 12191996"/>
              <a:gd name="csY268" fmla="*/ 6198126 h 6857998"/>
              <a:gd name="csX269" fmla="*/ 1791014 w 12191996"/>
              <a:gd name="csY269" fmla="*/ 6350221 h 6857998"/>
              <a:gd name="csX270" fmla="*/ 1821335 w 12191996"/>
              <a:gd name="csY270" fmla="*/ 6350221 h 6857998"/>
              <a:gd name="csX271" fmla="*/ 1821335 w 12191996"/>
              <a:gd name="csY271" fmla="*/ 6287280 h 6857998"/>
              <a:gd name="csX272" fmla="*/ 1845149 w 12191996"/>
              <a:gd name="csY272" fmla="*/ 6262744 h 6857998"/>
              <a:gd name="csX273" fmla="*/ 1866262 w 12191996"/>
              <a:gd name="csY273" fmla="*/ 6286213 h 6857998"/>
              <a:gd name="csX274" fmla="*/ 1866262 w 12191996"/>
              <a:gd name="csY274" fmla="*/ 6350221 h 6857998"/>
              <a:gd name="csX275" fmla="*/ 1896900 w 12191996"/>
              <a:gd name="csY275" fmla="*/ 6350221 h 6857998"/>
              <a:gd name="csX276" fmla="*/ 1896900 w 12191996"/>
              <a:gd name="csY276" fmla="*/ 6279965 h 6857998"/>
              <a:gd name="csX277" fmla="*/ 1854833 w 12191996"/>
              <a:gd name="csY277" fmla="*/ 6235921 h 6857998"/>
              <a:gd name="csX278" fmla="*/ 1821335 w 12191996"/>
              <a:gd name="csY278" fmla="*/ 6250399 h 6857998"/>
              <a:gd name="csX279" fmla="*/ 1821335 w 12191996"/>
              <a:gd name="csY279" fmla="*/ 6198126 h 6857998"/>
              <a:gd name="csX280" fmla="*/ 911539 w 12191996"/>
              <a:gd name="csY280" fmla="*/ 6198126 h 6857998"/>
              <a:gd name="csX281" fmla="*/ 911539 w 12191996"/>
              <a:gd name="csY281" fmla="*/ 6350221 h 6857998"/>
              <a:gd name="csX282" fmla="*/ 940908 w 12191996"/>
              <a:gd name="csY282" fmla="*/ 6350221 h 6857998"/>
              <a:gd name="csX283" fmla="*/ 940908 w 12191996"/>
              <a:gd name="csY283" fmla="*/ 6268687 h 6857998"/>
              <a:gd name="csX284" fmla="*/ 940908 w 12191996"/>
              <a:gd name="csY284" fmla="*/ 6239731 h 6857998"/>
              <a:gd name="csX285" fmla="*/ 952179 w 12191996"/>
              <a:gd name="csY285" fmla="*/ 6268992 h 6857998"/>
              <a:gd name="csX286" fmla="*/ 970753 w 12191996"/>
              <a:gd name="csY286" fmla="*/ 6314407 h 6857998"/>
              <a:gd name="csX287" fmla="*/ 984723 w 12191996"/>
              <a:gd name="csY287" fmla="*/ 6350221 h 6857998"/>
              <a:gd name="csX288" fmla="*/ 1011075 w 12191996"/>
              <a:gd name="csY288" fmla="*/ 6350221 h 6857998"/>
              <a:gd name="csX289" fmla="*/ 1025045 w 12191996"/>
              <a:gd name="csY289" fmla="*/ 6314407 h 6857998"/>
              <a:gd name="csX290" fmla="*/ 1043619 w 12191996"/>
              <a:gd name="csY290" fmla="*/ 6268992 h 6857998"/>
              <a:gd name="csX291" fmla="*/ 1054890 w 12191996"/>
              <a:gd name="csY291" fmla="*/ 6239731 h 6857998"/>
              <a:gd name="csX292" fmla="*/ 1054890 w 12191996"/>
              <a:gd name="csY292" fmla="*/ 6268687 h 6857998"/>
              <a:gd name="csX293" fmla="*/ 1054890 w 12191996"/>
              <a:gd name="csY293" fmla="*/ 6350221 h 6857998"/>
              <a:gd name="csX294" fmla="*/ 1084259 w 12191996"/>
              <a:gd name="csY294" fmla="*/ 6350221 h 6857998"/>
              <a:gd name="csX295" fmla="*/ 1084259 w 12191996"/>
              <a:gd name="csY295" fmla="*/ 6198126 h 6857998"/>
              <a:gd name="csX296" fmla="*/ 1042666 w 12191996"/>
              <a:gd name="csY296" fmla="*/ 6198126 h 6857998"/>
              <a:gd name="csX297" fmla="*/ 1010758 w 12191996"/>
              <a:gd name="csY297" fmla="*/ 6279660 h 6857998"/>
              <a:gd name="csX298" fmla="*/ 998058 w 12191996"/>
              <a:gd name="csY298" fmla="*/ 6314407 h 6857998"/>
              <a:gd name="csX299" fmla="*/ 997740 w 12191996"/>
              <a:gd name="csY299" fmla="*/ 6314407 h 6857998"/>
              <a:gd name="csX300" fmla="*/ 984723 w 12191996"/>
              <a:gd name="csY300" fmla="*/ 6279660 h 6857998"/>
              <a:gd name="csX301" fmla="*/ 952814 w 12191996"/>
              <a:gd name="csY301" fmla="*/ 6198126 h 6857998"/>
              <a:gd name="csX302" fmla="*/ 2811462 w 12191996"/>
              <a:gd name="csY302" fmla="*/ 6192640 h 6857998"/>
              <a:gd name="csX303" fmla="*/ 2793524 w 12191996"/>
              <a:gd name="csY303" fmla="*/ 6210166 h 6857998"/>
              <a:gd name="csX304" fmla="*/ 2811462 w 12191996"/>
              <a:gd name="csY304" fmla="*/ 6227692 h 6857998"/>
              <a:gd name="csX305" fmla="*/ 2829719 w 12191996"/>
              <a:gd name="csY305" fmla="*/ 6210166 h 6857998"/>
              <a:gd name="csX306" fmla="*/ 2811462 w 12191996"/>
              <a:gd name="csY306" fmla="*/ 6192640 h 6857998"/>
              <a:gd name="csX307" fmla="*/ 2322670 w 12191996"/>
              <a:gd name="csY307" fmla="*/ 6192640 h 6857998"/>
              <a:gd name="csX308" fmla="*/ 2304731 w 12191996"/>
              <a:gd name="csY308" fmla="*/ 6210166 h 6857998"/>
              <a:gd name="csX309" fmla="*/ 2322670 w 12191996"/>
              <a:gd name="csY309" fmla="*/ 6227692 h 6857998"/>
              <a:gd name="csX310" fmla="*/ 2340926 w 12191996"/>
              <a:gd name="csY310" fmla="*/ 6210166 h 6857998"/>
              <a:gd name="csX311" fmla="*/ 2322670 w 12191996"/>
              <a:gd name="csY311" fmla="*/ 6192640 h 6857998"/>
              <a:gd name="csX312" fmla="*/ 1630836 w 12191996"/>
              <a:gd name="csY312" fmla="*/ 6192640 h 6857998"/>
              <a:gd name="csX313" fmla="*/ 1612897 w 12191996"/>
              <a:gd name="csY313" fmla="*/ 6210166 h 6857998"/>
              <a:gd name="csX314" fmla="*/ 1630836 w 12191996"/>
              <a:gd name="csY314" fmla="*/ 6227692 h 6857998"/>
              <a:gd name="csX315" fmla="*/ 1649092 w 12191996"/>
              <a:gd name="csY315" fmla="*/ 6210166 h 6857998"/>
              <a:gd name="csX316" fmla="*/ 1630836 w 12191996"/>
              <a:gd name="csY316" fmla="*/ 6192640 h 6857998"/>
              <a:gd name="csX317" fmla="*/ 548482 w 12191996"/>
              <a:gd name="csY317" fmla="*/ 6160637 h 6857998"/>
              <a:gd name="csX318" fmla="*/ 565786 w 12191996"/>
              <a:gd name="csY318" fmla="*/ 6160637 h 6857998"/>
              <a:gd name="csX319" fmla="*/ 565786 w 12191996"/>
              <a:gd name="csY319" fmla="*/ 6204833 h 6857998"/>
              <a:gd name="csX320" fmla="*/ 579121 w 12191996"/>
              <a:gd name="csY320" fmla="*/ 6217939 h 6857998"/>
              <a:gd name="csX321" fmla="*/ 592297 w 12191996"/>
              <a:gd name="csY321" fmla="*/ 6204833 h 6857998"/>
              <a:gd name="csX322" fmla="*/ 592297 w 12191996"/>
              <a:gd name="csY322" fmla="*/ 6160637 h 6857998"/>
              <a:gd name="csX323" fmla="*/ 609759 w 12191996"/>
              <a:gd name="csY323" fmla="*/ 6160637 h 6857998"/>
              <a:gd name="csX324" fmla="*/ 609759 w 12191996"/>
              <a:gd name="csY324" fmla="*/ 6206357 h 6857998"/>
              <a:gd name="csX325" fmla="*/ 579121 w 12191996"/>
              <a:gd name="csY325" fmla="*/ 6234093 h 6857998"/>
              <a:gd name="csX326" fmla="*/ 548482 w 12191996"/>
              <a:gd name="csY326" fmla="*/ 6206357 h 6857998"/>
              <a:gd name="csX327" fmla="*/ 506413 w 12191996"/>
              <a:gd name="csY327" fmla="*/ 6086113 h 6857998"/>
              <a:gd name="csX328" fmla="*/ 506413 w 12191996"/>
              <a:gd name="csY328" fmla="*/ 6308465 h 6857998"/>
              <a:gd name="csX329" fmla="*/ 743903 w 12191996"/>
              <a:gd name="csY329" fmla="*/ 6197213 h 6857998"/>
              <a:gd name="csX330" fmla="*/ 0 w 12191996"/>
              <a:gd name="csY330" fmla="*/ 0 h 6857998"/>
              <a:gd name="csX331" fmla="*/ 12191996 w 12191996"/>
              <a:gd name="csY331" fmla="*/ 0 h 6857998"/>
              <a:gd name="csX332" fmla="*/ 12191996 w 12191996"/>
              <a:gd name="csY332" fmla="*/ 6857998 h 6857998"/>
              <a:gd name="csX333" fmla="*/ 0 w 12191996"/>
              <a:gd name="csY333" fmla="*/ 6857998 h 685799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 ang="0">
                <a:pos x="csX274" y="csY274"/>
              </a:cxn>
              <a:cxn ang="0">
                <a:pos x="csX275" y="csY275"/>
              </a:cxn>
              <a:cxn ang="0">
                <a:pos x="csX276" y="csY276"/>
              </a:cxn>
              <a:cxn ang="0">
                <a:pos x="csX277" y="csY277"/>
              </a:cxn>
              <a:cxn ang="0">
                <a:pos x="csX278" y="csY278"/>
              </a:cxn>
              <a:cxn ang="0">
                <a:pos x="csX279" y="csY279"/>
              </a:cxn>
              <a:cxn ang="0">
                <a:pos x="csX280" y="csY280"/>
              </a:cxn>
              <a:cxn ang="0">
                <a:pos x="csX281" y="csY281"/>
              </a:cxn>
              <a:cxn ang="0">
                <a:pos x="csX282" y="csY282"/>
              </a:cxn>
              <a:cxn ang="0">
                <a:pos x="csX283" y="csY283"/>
              </a:cxn>
              <a:cxn ang="0">
                <a:pos x="csX284" y="csY284"/>
              </a:cxn>
              <a:cxn ang="0">
                <a:pos x="csX285" y="csY285"/>
              </a:cxn>
              <a:cxn ang="0">
                <a:pos x="csX286" y="csY286"/>
              </a:cxn>
              <a:cxn ang="0">
                <a:pos x="csX287" y="csY287"/>
              </a:cxn>
              <a:cxn ang="0">
                <a:pos x="csX288" y="csY288"/>
              </a:cxn>
              <a:cxn ang="0">
                <a:pos x="csX289" y="csY289"/>
              </a:cxn>
              <a:cxn ang="0">
                <a:pos x="csX290" y="csY290"/>
              </a:cxn>
              <a:cxn ang="0">
                <a:pos x="csX291" y="csY291"/>
              </a:cxn>
              <a:cxn ang="0">
                <a:pos x="csX292" y="csY292"/>
              </a:cxn>
              <a:cxn ang="0">
                <a:pos x="csX293" y="csY293"/>
              </a:cxn>
              <a:cxn ang="0">
                <a:pos x="csX294" y="csY294"/>
              </a:cxn>
              <a:cxn ang="0">
                <a:pos x="csX295" y="csY295"/>
              </a:cxn>
              <a:cxn ang="0">
                <a:pos x="csX296" y="csY296"/>
              </a:cxn>
              <a:cxn ang="0">
                <a:pos x="csX297" y="csY297"/>
              </a:cxn>
              <a:cxn ang="0">
                <a:pos x="csX298" y="csY298"/>
              </a:cxn>
              <a:cxn ang="0">
                <a:pos x="csX299" y="csY299"/>
              </a:cxn>
              <a:cxn ang="0">
                <a:pos x="csX300" y="csY300"/>
              </a:cxn>
              <a:cxn ang="0">
                <a:pos x="csX301" y="csY301"/>
              </a:cxn>
              <a:cxn ang="0">
                <a:pos x="csX302" y="csY302"/>
              </a:cxn>
              <a:cxn ang="0">
                <a:pos x="csX303" y="csY303"/>
              </a:cxn>
              <a:cxn ang="0">
                <a:pos x="csX304" y="csY304"/>
              </a:cxn>
              <a:cxn ang="0">
                <a:pos x="csX305" y="csY305"/>
              </a:cxn>
              <a:cxn ang="0">
                <a:pos x="csX306" y="csY306"/>
              </a:cxn>
              <a:cxn ang="0">
                <a:pos x="csX307" y="csY307"/>
              </a:cxn>
              <a:cxn ang="0">
                <a:pos x="csX308" y="csY308"/>
              </a:cxn>
              <a:cxn ang="0">
                <a:pos x="csX309" y="csY309"/>
              </a:cxn>
              <a:cxn ang="0">
                <a:pos x="csX310" y="csY310"/>
              </a:cxn>
              <a:cxn ang="0">
                <a:pos x="csX311" y="csY311"/>
              </a:cxn>
              <a:cxn ang="0">
                <a:pos x="csX312" y="csY312"/>
              </a:cxn>
              <a:cxn ang="0">
                <a:pos x="csX313" y="csY313"/>
              </a:cxn>
              <a:cxn ang="0">
                <a:pos x="csX314" y="csY314"/>
              </a:cxn>
              <a:cxn ang="0">
                <a:pos x="csX315" y="csY315"/>
              </a:cxn>
              <a:cxn ang="0">
                <a:pos x="csX316" y="csY316"/>
              </a:cxn>
              <a:cxn ang="0">
                <a:pos x="csX317" y="csY317"/>
              </a:cxn>
              <a:cxn ang="0">
                <a:pos x="csX318" y="csY318"/>
              </a:cxn>
              <a:cxn ang="0">
                <a:pos x="csX319" y="csY319"/>
              </a:cxn>
              <a:cxn ang="0">
                <a:pos x="csX320" y="csY320"/>
              </a:cxn>
              <a:cxn ang="0">
                <a:pos x="csX321" y="csY321"/>
              </a:cxn>
              <a:cxn ang="0">
                <a:pos x="csX322" y="csY322"/>
              </a:cxn>
              <a:cxn ang="0">
                <a:pos x="csX323" y="csY323"/>
              </a:cxn>
              <a:cxn ang="0">
                <a:pos x="csX324" y="csY324"/>
              </a:cxn>
              <a:cxn ang="0">
                <a:pos x="csX325" y="csY325"/>
              </a:cxn>
              <a:cxn ang="0">
                <a:pos x="csX326" y="csY326"/>
              </a:cxn>
              <a:cxn ang="0">
                <a:pos x="csX327" y="csY327"/>
              </a:cxn>
              <a:cxn ang="0">
                <a:pos x="csX328" y="csY328"/>
              </a:cxn>
              <a:cxn ang="0">
                <a:pos x="csX329" y="csY329"/>
              </a:cxn>
              <a:cxn ang="0">
                <a:pos x="csX330" y="csY330"/>
              </a:cxn>
              <a:cxn ang="0">
                <a:pos x="csX331" y="csY331"/>
              </a:cxn>
              <a:cxn ang="0">
                <a:pos x="csX332" y="csY332"/>
              </a:cxn>
              <a:cxn ang="0">
                <a:pos x="csX333" y="csY333"/>
              </a:cxn>
            </a:cxnLst>
            <a:rect l="l" t="t" r="r" b="b"/>
            <a:pathLst>
              <a:path w="12191996" h="6857998">
                <a:moveTo>
                  <a:pt x="684531" y="6310598"/>
                </a:moveTo>
                <a:lnTo>
                  <a:pt x="707073" y="6310598"/>
                </a:lnTo>
                <a:lnTo>
                  <a:pt x="720408" y="6346717"/>
                </a:lnTo>
                <a:lnTo>
                  <a:pt x="726441" y="6363481"/>
                </a:lnTo>
                <a:lnTo>
                  <a:pt x="732473" y="6346717"/>
                </a:lnTo>
                <a:lnTo>
                  <a:pt x="745808" y="6310598"/>
                </a:lnTo>
                <a:lnTo>
                  <a:pt x="768509" y="6310598"/>
                </a:lnTo>
                <a:lnTo>
                  <a:pt x="768509" y="6382836"/>
                </a:lnTo>
                <a:lnTo>
                  <a:pt x="752317" y="6382836"/>
                </a:lnTo>
                <a:lnTo>
                  <a:pt x="752317" y="6333611"/>
                </a:lnTo>
                <a:lnTo>
                  <a:pt x="746919" y="6347936"/>
                </a:lnTo>
                <a:lnTo>
                  <a:pt x="739934" y="6365919"/>
                </a:lnTo>
                <a:lnTo>
                  <a:pt x="733584" y="6382988"/>
                </a:lnTo>
                <a:lnTo>
                  <a:pt x="719456" y="6382988"/>
                </a:lnTo>
                <a:lnTo>
                  <a:pt x="713106" y="6365919"/>
                </a:lnTo>
                <a:lnTo>
                  <a:pt x="706121" y="6347936"/>
                </a:lnTo>
                <a:lnTo>
                  <a:pt x="700723" y="6333611"/>
                </a:lnTo>
                <a:lnTo>
                  <a:pt x="700723" y="6382836"/>
                </a:lnTo>
                <a:lnTo>
                  <a:pt x="684689" y="6382836"/>
                </a:lnTo>
                <a:lnTo>
                  <a:pt x="684531" y="6382836"/>
                </a:lnTo>
                <a:close/>
                <a:moveTo>
                  <a:pt x="1293016" y="6296425"/>
                </a:moveTo>
                <a:lnTo>
                  <a:pt x="1293016" y="6310445"/>
                </a:lnTo>
                <a:cubicBezTo>
                  <a:pt x="1293016" y="6321875"/>
                  <a:pt x="1282537" y="6330562"/>
                  <a:pt x="1267616" y="6330562"/>
                </a:cubicBezTo>
                <a:cubicBezTo>
                  <a:pt x="1256820" y="6330562"/>
                  <a:pt x="1249359" y="6326143"/>
                  <a:pt x="1249359" y="6317456"/>
                </a:cubicBezTo>
                <a:cubicBezTo>
                  <a:pt x="1249359" y="6310293"/>
                  <a:pt x="1253805" y="6306026"/>
                  <a:pt x="1264123" y="6304045"/>
                </a:cubicBezTo>
                <a:lnTo>
                  <a:pt x="1279681" y="6300997"/>
                </a:lnTo>
                <a:cubicBezTo>
                  <a:pt x="1286666" y="6299625"/>
                  <a:pt x="1291269" y="6298406"/>
                  <a:pt x="1293016" y="6296425"/>
                </a:cubicBezTo>
                <a:close/>
                <a:moveTo>
                  <a:pt x="1170936" y="6296425"/>
                </a:moveTo>
                <a:lnTo>
                  <a:pt x="1170936" y="6310445"/>
                </a:lnTo>
                <a:cubicBezTo>
                  <a:pt x="1170936" y="6321875"/>
                  <a:pt x="1160458" y="6330562"/>
                  <a:pt x="1145536" y="6330562"/>
                </a:cubicBezTo>
                <a:cubicBezTo>
                  <a:pt x="1134741" y="6330562"/>
                  <a:pt x="1127280" y="6326143"/>
                  <a:pt x="1127280" y="6317456"/>
                </a:cubicBezTo>
                <a:cubicBezTo>
                  <a:pt x="1127280" y="6310293"/>
                  <a:pt x="1131725" y="6306026"/>
                  <a:pt x="1142043" y="6304045"/>
                </a:cubicBezTo>
                <a:lnTo>
                  <a:pt x="1157601" y="6300997"/>
                </a:lnTo>
                <a:cubicBezTo>
                  <a:pt x="1164586" y="6299625"/>
                  <a:pt x="1169190" y="6298406"/>
                  <a:pt x="1170936" y="6296425"/>
                </a:cubicBezTo>
                <a:close/>
                <a:moveTo>
                  <a:pt x="2531109" y="6258324"/>
                </a:moveTo>
                <a:cubicBezTo>
                  <a:pt x="2547619" y="6258324"/>
                  <a:pt x="2558097" y="6268078"/>
                  <a:pt x="2558573" y="6283165"/>
                </a:cubicBezTo>
                <a:lnTo>
                  <a:pt x="2503328" y="6283165"/>
                </a:lnTo>
                <a:cubicBezTo>
                  <a:pt x="2504439" y="6267316"/>
                  <a:pt x="2514599" y="6258324"/>
                  <a:pt x="2531109" y="6258324"/>
                </a:cubicBezTo>
                <a:close/>
                <a:moveTo>
                  <a:pt x="2921000" y="6239122"/>
                </a:moveTo>
                <a:lnTo>
                  <a:pt x="2968149" y="6338792"/>
                </a:lnTo>
                <a:lnTo>
                  <a:pt x="2945289" y="6385883"/>
                </a:lnTo>
                <a:lnTo>
                  <a:pt x="2979420" y="6385883"/>
                </a:lnTo>
                <a:lnTo>
                  <a:pt x="3046411" y="6239122"/>
                </a:lnTo>
                <a:lnTo>
                  <a:pt x="3012757" y="6239122"/>
                </a:lnTo>
                <a:lnTo>
                  <a:pt x="2992914" y="6285756"/>
                </a:lnTo>
                <a:lnTo>
                  <a:pt x="2984182" y="6306940"/>
                </a:lnTo>
                <a:lnTo>
                  <a:pt x="2975134" y="6285604"/>
                </a:lnTo>
                <a:lnTo>
                  <a:pt x="2954972" y="6239122"/>
                </a:lnTo>
                <a:close/>
                <a:moveTo>
                  <a:pt x="2796380" y="6239122"/>
                </a:moveTo>
                <a:lnTo>
                  <a:pt x="2796380" y="6350222"/>
                </a:lnTo>
                <a:lnTo>
                  <a:pt x="2826702" y="6350222"/>
                </a:lnTo>
                <a:lnTo>
                  <a:pt x="2826702" y="6239122"/>
                </a:lnTo>
                <a:close/>
                <a:moveTo>
                  <a:pt x="2349499" y="6239122"/>
                </a:moveTo>
                <a:lnTo>
                  <a:pt x="2396013" y="6350222"/>
                </a:lnTo>
                <a:lnTo>
                  <a:pt x="2426810" y="6350222"/>
                </a:lnTo>
                <a:lnTo>
                  <a:pt x="2473324" y="6239122"/>
                </a:lnTo>
                <a:lnTo>
                  <a:pt x="2439352" y="6239122"/>
                </a:lnTo>
                <a:lnTo>
                  <a:pt x="2421572" y="6289262"/>
                </a:lnTo>
                <a:lnTo>
                  <a:pt x="2411570" y="6317608"/>
                </a:lnTo>
                <a:lnTo>
                  <a:pt x="2401252" y="6289262"/>
                </a:lnTo>
                <a:lnTo>
                  <a:pt x="2383471" y="6239122"/>
                </a:lnTo>
                <a:close/>
                <a:moveTo>
                  <a:pt x="2307589" y="6239122"/>
                </a:moveTo>
                <a:lnTo>
                  <a:pt x="2307589" y="6350222"/>
                </a:lnTo>
                <a:lnTo>
                  <a:pt x="2337910" y="6350222"/>
                </a:lnTo>
                <a:lnTo>
                  <a:pt x="2337910" y="6239122"/>
                </a:lnTo>
                <a:close/>
                <a:moveTo>
                  <a:pt x="1615755" y="6239122"/>
                </a:moveTo>
                <a:lnTo>
                  <a:pt x="1615755" y="6350222"/>
                </a:lnTo>
                <a:lnTo>
                  <a:pt x="1646076" y="6350222"/>
                </a:lnTo>
                <a:lnTo>
                  <a:pt x="1646076" y="6239122"/>
                </a:lnTo>
                <a:close/>
                <a:moveTo>
                  <a:pt x="795656" y="6238361"/>
                </a:moveTo>
                <a:lnTo>
                  <a:pt x="558166" y="6349460"/>
                </a:lnTo>
                <a:lnTo>
                  <a:pt x="795656" y="6460560"/>
                </a:lnTo>
                <a:close/>
                <a:moveTo>
                  <a:pt x="2665729" y="6236836"/>
                </a:moveTo>
                <a:cubicBezTo>
                  <a:pt x="2651441" y="6236836"/>
                  <a:pt x="2640329" y="6243542"/>
                  <a:pt x="2635566" y="6255886"/>
                </a:cubicBezTo>
                <a:lnTo>
                  <a:pt x="2635566" y="6239122"/>
                </a:lnTo>
                <a:lnTo>
                  <a:pt x="2606515" y="6239122"/>
                </a:lnTo>
                <a:lnTo>
                  <a:pt x="2606515" y="6350222"/>
                </a:lnTo>
                <a:lnTo>
                  <a:pt x="2606674" y="6350069"/>
                </a:lnTo>
                <a:lnTo>
                  <a:pt x="2636995" y="6350069"/>
                </a:lnTo>
                <a:lnTo>
                  <a:pt x="2636995" y="6294900"/>
                </a:lnTo>
                <a:cubicBezTo>
                  <a:pt x="2636995" y="6276765"/>
                  <a:pt x="2647314" y="6266249"/>
                  <a:pt x="2666364" y="6266249"/>
                </a:cubicBezTo>
                <a:lnTo>
                  <a:pt x="2670809" y="6266249"/>
                </a:lnTo>
                <a:lnTo>
                  <a:pt x="2670809" y="6236836"/>
                </a:lnTo>
                <a:close/>
                <a:moveTo>
                  <a:pt x="1597181" y="6236836"/>
                </a:moveTo>
                <a:cubicBezTo>
                  <a:pt x="1583052" y="6236836"/>
                  <a:pt x="1571781" y="6243542"/>
                  <a:pt x="1567018" y="6255886"/>
                </a:cubicBezTo>
                <a:lnTo>
                  <a:pt x="1567018" y="6239122"/>
                </a:lnTo>
                <a:lnTo>
                  <a:pt x="1537967" y="6239122"/>
                </a:lnTo>
                <a:lnTo>
                  <a:pt x="1537967" y="6350222"/>
                </a:lnTo>
                <a:lnTo>
                  <a:pt x="1538284" y="6350069"/>
                </a:lnTo>
                <a:lnTo>
                  <a:pt x="1568606" y="6350069"/>
                </a:lnTo>
                <a:lnTo>
                  <a:pt x="1568606" y="6294900"/>
                </a:lnTo>
                <a:cubicBezTo>
                  <a:pt x="1568606" y="6276765"/>
                  <a:pt x="1578924" y="6266249"/>
                  <a:pt x="1597974" y="6266249"/>
                </a:cubicBezTo>
                <a:lnTo>
                  <a:pt x="1602419" y="6266249"/>
                </a:lnTo>
                <a:lnTo>
                  <a:pt x="1602419" y="6236836"/>
                </a:lnTo>
                <a:close/>
                <a:moveTo>
                  <a:pt x="1717354" y="6235922"/>
                </a:moveTo>
                <a:cubicBezTo>
                  <a:pt x="1680207" y="6235922"/>
                  <a:pt x="1656553" y="6260306"/>
                  <a:pt x="1656553" y="6294596"/>
                </a:cubicBezTo>
                <a:cubicBezTo>
                  <a:pt x="1656553" y="6328886"/>
                  <a:pt x="1680524" y="6353422"/>
                  <a:pt x="1716243" y="6353422"/>
                </a:cubicBezTo>
                <a:cubicBezTo>
                  <a:pt x="1752438" y="6353422"/>
                  <a:pt x="1771012" y="6331172"/>
                  <a:pt x="1773552" y="6306331"/>
                </a:cubicBezTo>
                <a:lnTo>
                  <a:pt x="1742754" y="6306331"/>
                </a:lnTo>
                <a:cubicBezTo>
                  <a:pt x="1739738" y="6320961"/>
                  <a:pt x="1729578" y="6327057"/>
                  <a:pt x="1716402" y="6327057"/>
                </a:cubicBezTo>
                <a:cubicBezTo>
                  <a:pt x="1698939" y="6327057"/>
                  <a:pt x="1687192" y="6315170"/>
                  <a:pt x="1687192" y="6294444"/>
                </a:cubicBezTo>
                <a:cubicBezTo>
                  <a:pt x="1687192" y="6273717"/>
                  <a:pt x="1698622" y="6262135"/>
                  <a:pt x="1716402" y="6262135"/>
                </a:cubicBezTo>
                <a:cubicBezTo>
                  <a:pt x="1730213" y="6262135"/>
                  <a:pt x="1740691" y="6269755"/>
                  <a:pt x="1742754" y="6283318"/>
                </a:cubicBezTo>
                <a:lnTo>
                  <a:pt x="1773552" y="6283318"/>
                </a:lnTo>
                <a:cubicBezTo>
                  <a:pt x="1772441" y="6258325"/>
                  <a:pt x="1751962" y="6235922"/>
                  <a:pt x="1717354" y="6235922"/>
                </a:cubicBezTo>
                <a:close/>
                <a:moveTo>
                  <a:pt x="2731293" y="6235769"/>
                </a:moveTo>
                <a:cubicBezTo>
                  <a:pt x="2700972" y="6235769"/>
                  <a:pt x="2680969" y="6250247"/>
                  <a:pt x="2680969" y="6272040"/>
                </a:cubicBezTo>
                <a:cubicBezTo>
                  <a:pt x="2680969" y="6289261"/>
                  <a:pt x="2691923" y="6300082"/>
                  <a:pt x="2712878" y="6303282"/>
                </a:cubicBezTo>
                <a:lnTo>
                  <a:pt x="2739548" y="6307397"/>
                </a:lnTo>
                <a:cubicBezTo>
                  <a:pt x="2749073" y="6308921"/>
                  <a:pt x="2752406" y="6311969"/>
                  <a:pt x="2752406" y="6318217"/>
                </a:cubicBezTo>
                <a:cubicBezTo>
                  <a:pt x="2752406" y="6326142"/>
                  <a:pt x="2744946" y="6331171"/>
                  <a:pt x="2732881" y="6331171"/>
                </a:cubicBezTo>
                <a:cubicBezTo>
                  <a:pt x="2718910" y="6331171"/>
                  <a:pt x="2709544" y="6324466"/>
                  <a:pt x="2708592" y="6314103"/>
                </a:cubicBezTo>
                <a:lnTo>
                  <a:pt x="2677794" y="6314103"/>
                </a:lnTo>
                <a:cubicBezTo>
                  <a:pt x="2678270" y="6337725"/>
                  <a:pt x="2700336" y="6353422"/>
                  <a:pt x="2731769" y="6353422"/>
                </a:cubicBezTo>
                <a:cubicBezTo>
                  <a:pt x="2763043" y="6353422"/>
                  <a:pt x="2783204" y="6338487"/>
                  <a:pt x="2783204" y="6315627"/>
                </a:cubicBezTo>
                <a:cubicBezTo>
                  <a:pt x="2783204" y="6298253"/>
                  <a:pt x="2772726" y="6287128"/>
                  <a:pt x="2752725" y="6284080"/>
                </a:cubicBezTo>
                <a:lnTo>
                  <a:pt x="2725101" y="6279965"/>
                </a:lnTo>
                <a:cubicBezTo>
                  <a:pt x="2715735" y="6278441"/>
                  <a:pt x="2711766" y="6275393"/>
                  <a:pt x="2711766" y="6269602"/>
                </a:cubicBezTo>
                <a:cubicBezTo>
                  <a:pt x="2711766" y="6262287"/>
                  <a:pt x="2718752" y="6257257"/>
                  <a:pt x="2730182" y="6257257"/>
                </a:cubicBezTo>
                <a:cubicBezTo>
                  <a:pt x="2742723" y="6257257"/>
                  <a:pt x="2750978" y="6263049"/>
                  <a:pt x="2751930" y="6273259"/>
                </a:cubicBezTo>
                <a:lnTo>
                  <a:pt x="2782729" y="6273259"/>
                </a:lnTo>
                <a:cubicBezTo>
                  <a:pt x="2782093" y="6250704"/>
                  <a:pt x="2761614" y="6235769"/>
                  <a:pt x="2731293" y="6235769"/>
                </a:cubicBezTo>
                <a:close/>
                <a:moveTo>
                  <a:pt x="2530792" y="6235769"/>
                </a:moveTo>
                <a:cubicBezTo>
                  <a:pt x="2496026" y="6235769"/>
                  <a:pt x="2472213" y="6258477"/>
                  <a:pt x="2472213" y="6294291"/>
                </a:cubicBezTo>
                <a:cubicBezTo>
                  <a:pt x="2472213" y="6321152"/>
                  <a:pt x="2485340" y="6340983"/>
                  <a:pt x="2507173" y="6349219"/>
                </a:cubicBezTo>
                <a:lnTo>
                  <a:pt x="2531647" y="6353406"/>
                </a:lnTo>
                <a:lnTo>
                  <a:pt x="2531585" y="6353422"/>
                </a:lnTo>
                <a:lnTo>
                  <a:pt x="2531744" y="6353422"/>
                </a:lnTo>
                <a:lnTo>
                  <a:pt x="2531647" y="6353406"/>
                </a:lnTo>
                <a:lnTo>
                  <a:pt x="2568376" y="6343554"/>
                </a:lnTo>
                <a:cubicBezTo>
                  <a:pt x="2577941" y="6337153"/>
                  <a:pt x="2584608" y="6327819"/>
                  <a:pt x="2587783" y="6316084"/>
                </a:cubicBezTo>
                <a:lnTo>
                  <a:pt x="2556827" y="6316084"/>
                </a:lnTo>
                <a:cubicBezTo>
                  <a:pt x="2553810" y="6324618"/>
                  <a:pt x="2545238" y="6330257"/>
                  <a:pt x="2532379" y="6330257"/>
                </a:cubicBezTo>
                <a:cubicBezTo>
                  <a:pt x="2514917" y="6330257"/>
                  <a:pt x="2503804" y="6319894"/>
                  <a:pt x="2503169" y="6304197"/>
                </a:cubicBezTo>
                <a:lnTo>
                  <a:pt x="2588259" y="6304197"/>
                </a:lnTo>
                <a:cubicBezTo>
                  <a:pt x="2588894" y="6300539"/>
                  <a:pt x="2589371" y="6295510"/>
                  <a:pt x="2589371" y="6290328"/>
                </a:cubicBezTo>
                <a:lnTo>
                  <a:pt x="2589371" y="6289871"/>
                </a:lnTo>
                <a:cubicBezTo>
                  <a:pt x="2589371" y="6257562"/>
                  <a:pt x="2565558" y="6235769"/>
                  <a:pt x="2530792" y="6235769"/>
                </a:cubicBezTo>
                <a:close/>
                <a:moveTo>
                  <a:pt x="2249169" y="6235769"/>
                </a:moveTo>
                <a:cubicBezTo>
                  <a:pt x="2234247" y="6235769"/>
                  <a:pt x="2220911" y="6241713"/>
                  <a:pt x="2214402" y="6251771"/>
                </a:cubicBezTo>
                <a:lnTo>
                  <a:pt x="2214402" y="6239122"/>
                </a:lnTo>
                <a:lnTo>
                  <a:pt x="2185352" y="6239122"/>
                </a:lnTo>
                <a:lnTo>
                  <a:pt x="2185352" y="6350069"/>
                </a:lnTo>
                <a:lnTo>
                  <a:pt x="2215673" y="6350069"/>
                </a:lnTo>
                <a:lnTo>
                  <a:pt x="2215673" y="6287280"/>
                </a:lnTo>
                <a:cubicBezTo>
                  <a:pt x="2215673" y="6272497"/>
                  <a:pt x="2224563" y="6262744"/>
                  <a:pt x="2239327" y="6262744"/>
                </a:cubicBezTo>
                <a:cubicBezTo>
                  <a:pt x="2253138" y="6262744"/>
                  <a:pt x="2260599" y="6271126"/>
                  <a:pt x="2260599" y="6286061"/>
                </a:cubicBezTo>
                <a:lnTo>
                  <a:pt x="2260599" y="6350069"/>
                </a:lnTo>
                <a:lnTo>
                  <a:pt x="2291237" y="6350069"/>
                </a:lnTo>
                <a:lnTo>
                  <a:pt x="2291237" y="6279813"/>
                </a:lnTo>
                <a:cubicBezTo>
                  <a:pt x="2291237" y="6248875"/>
                  <a:pt x="2273140" y="6235769"/>
                  <a:pt x="2249169" y="6235769"/>
                </a:cubicBezTo>
                <a:close/>
                <a:moveTo>
                  <a:pt x="1396680" y="6235769"/>
                </a:moveTo>
                <a:cubicBezTo>
                  <a:pt x="1366358" y="6235769"/>
                  <a:pt x="1346356" y="6250247"/>
                  <a:pt x="1346356" y="6272040"/>
                </a:cubicBezTo>
                <a:cubicBezTo>
                  <a:pt x="1346356" y="6289261"/>
                  <a:pt x="1357310" y="6300082"/>
                  <a:pt x="1378265" y="6303282"/>
                </a:cubicBezTo>
                <a:lnTo>
                  <a:pt x="1404935" y="6307397"/>
                </a:lnTo>
                <a:cubicBezTo>
                  <a:pt x="1414460" y="6308921"/>
                  <a:pt x="1417794" y="6311969"/>
                  <a:pt x="1417794" y="6318217"/>
                </a:cubicBezTo>
                <a:cubicBezTo>
                  <a:pt x="1417794" y="6326142"/>
                  <a:pt x="1410332" y="6331171"/>
                  <a:pt x="1398267" y="6331171"/>
                </a:cubicBezTo>
                <a:cubicBezTo>
                  <a:pt x="1384297" y="6331171"/>
                  <a:pt x="1374931" y="6324466"/>
                  <a:pt x="1373979" y="6314103"/>
                </a:cubicBezTo>
                <a:lnTo>
                  <a:pt x="1343181" y="6314103"/>
                </a:lnTo>
                <a:cubicBezTo>
                  <a:pt x="1343657" y="6337725"/>
                  <a:pt x="1365724" y="6353422"/>
                  <a:pt x="1397156" y="6353422"/>
                </a:cubicBezTo>
                <a:cubicBezTo>
                  <a:pt x="1428430" y="6353422"/>
                  <a:pt x="1448591" y="6338487"/>
                  <a:pt x="1448591" y="6315627"/>
                </a:cubicBezTo>
                <a:cubicBezTo>
                  <a:pt x="1448591" y="6298253"/>
                  <a:pt x="1437955" y="6287128"/>
                  <a:pt x="1417952" y="6284080"/>
                </a:cubicBezTo>
                <a:lnTo>
                  <a:pt x="1390330" y="6279965"/>
                </a:lnTo>
                <a:cubicBezTo>
                  <a:pt x="1381122" y="6278441"/>
                  <a:pt x="1377153" y="6275393"/>
                  <a:pt x="1377153" y="6269602"/>
                </a:cubicBezTo>
                <a:cubicBezTo>
                  <a:pt x="1377153" y="6262287"/>
                  <a:pt x="1384139" y="6257257"/>
                  <a:pt x="1395568" y="6257257"/>
                </a:cubicBezTo>
                <a:cubicBezTo>
                  <a:pt x="1408110" y="6257257"/>
                  <a:pt x="1416365" y="6263049"/>
                  <a:pt x="1417317" y="6273259"/>
                </a:cubicBezTo>
                <a:lnTo>
                  <a:pt x="1448115" y="6273259"/>
                </a:lnTo>
                <a:cubicBezTo>
                  <a:pt x="1447480" y="6250704"/>
                  <a:pt x="1427001" y="6235769"/>
                  <a:pt x="1396680" y="6235769"/>
                </a:cubicBezTo>
                <a:close/>
                <a:moveTo>
                  <a:pt x="1274760" y="6235617"/>
                </a:moveTo>
                <a:cubicBezTo>
                  <a:pt x="1245708" y="6235617"/>
                  <a:pt x="1223483" y="6250705"/>
                  <a:pt x="1221895" y="6273565"/>
                </a:cubicBezTo>
                <a:lnTo>
                  <a:pt x="1252692" y="6273565"/>
                </a:lnTo>
                <a:cubicBezTo>
                  <a:pt x="1253805" y="6263506"/>
                  <a:pt x="1263329" y="6258325"/>
                  <a:pt x="1274917" y="6258325"/>
                </a:cubicBezTo>
                <a:cubicBezTo>
                  <a:pt x="1286507" y="6258325"/>
                  <a:pt x="1292857" y="6263049"/>
                  <a:pt x="1292857" y="6270364"/>
                </a:cubicBezTo>
                <a:cubicBezTo>
                  <a:pt x="1292857" y="6276155"/>
                  <a:pt x="1289047" y="6278746"/>
                  <a:pt x="1281586" y="6280118"/>
                </a:cubicBezTo>
                <a:lnTo>
                  <a:pt x="1254439" y="6284690"/>
                </a:lnTo>
                <a:cubicBezTo>
                  <a:pt x="1233008" y="6288195"/>
                  <a:pt x="1218562" y="6298253"/>
                  <a:pt x="1218562" y="6319285"/>
                </a:cubicBezTo>
                <a:cubicBezTo>
                  <a:pt x="1218562" y="6340316"/>
                  <a:pt x="1235388" y="6353422"/>
                  <a:pt x="1259678" y="6353422"/>
                </a:cubicBezTo>
                <a:lnTo>
                  <a:pt x="1259836" y="6353270"/>
                </a:lnTo>
                <a:cubicBezTo>
                  <a:pt x="1276664" y="6353270"/>
                  <a:pt x="1287460" y="6347021"/>
                  <a:pt x="1295079" y="6340163"/>
                </a:cubicBezTo>
                <a:cubicBezTo>
                  <a:pt x="1299207" y="6348698"/>
                  <a:pt x="1306985" y="6352203"/>
                  <a:pt x="1317146" y="6352203"/>
                </a:cubicBezTo>
                <a:cubicBezTo>
                  <a:pt x="1324290" y="6352203"/>
                  <a:pt x="1330322" y="6350984"/>
                  <a:pt x="1335085" y="6349003"/>
                </a:cubicBezTo>
                <a:lnTo>
                  <a:pt x="1335085" y="6326295"/>
                </a:lnTo>
                <a:cubicBezTo>
                  <a:pt x="1333180" y="6326752"/>
                  <a:pt x="1331592" y="6326905"/>
                  <a:pt x="1329846" y="6326905"/>
                </a:cubicBezTo>
                <a:cubicBezTo>
                  <a:pt x="1326194" y="6326905"/>
                  <a:pt x="1323496" y="6325381"/>
                  <a:pt x="1323496" y="6320047"/>
                </a:cubicBezTo>
                <a:lnTo>
                  <a:pt x="1323496" y="6271888"/>
                </a:lnTo>
                <a:cubicBezTo>
                  <a:pt x="1323496" y="6250705"/>
                  <a:pt x="1307144" y="6235617"/>
                  <a:pt x="1274760" y="6235617"/>
                </a:cubicBezTo>
                <a:close/>
                <a:moveTo>
                  <a:pt x="1152680" y="6235617"/>
                </a:moveTo>
                <a:cubicBezTo>
                  <a:pt x="1123628" y="6235617"/>
                  <a:pt x="1101403" y="6250705"/>
                  <a:pt x="1099816" y="6273565"/>
                </a:cubicBezTo>
                <a:lnTo>
                  <a:pt x="1130613" y="6273565"/>
                </a:lnTo>
                <a:cubicBezTo>
                  <a:pt x="1131725" y="6263506"/>
                  <a:pt x="1141250" y="6258325"/>
                  <a:pt x="1152838" y="6258325"/>
                </a:cubicBezTo>
                <a:cubicBezTo>
                  <a:pt x="1164427" y="6258325"/>
                  <a:pt x="1170777" y="6263049"/>
                  <a:pt x="1170777" y="6270364"/>
                </a:cubicBezTo>
                <a:cubicBezTo>
                  <a:pt x="1170777" y="6276155"/>
                  <a:pt x="1166967" y="6278746"/>
                  <a:pt x="1159506" y="6280118"/>
                </a:cubicBezTo>
                <a:lnTo>
                  <a:pt x="1132360" y="6284690"/>
                </a:lnTo>
                <a:cubicBezTo>
                  <a:pt x="1110928" y="6288195"/>
                  <a:pt x="1096482" y="6298253"/>
                  <a:pt x="1096482" y="6319285"/>
                </a:cubicBezTo>
                <a:cubicBezTo>
                  <a:pt x="1096482" y="6340316"/>
                  <a:pt x="1113310" y="6353422"/>
                  <a:pt x="1137598" y="6353422"/>
                </a:cubicBezTo>
                <a:lnTo>
                  <a:pt x="1137757" y="6353270"/>
                </a:lnTo>
                <a:cubicBezTo>
                  <a:pt x="1154585" y="6353270"/>
                  <a:pt x="1165380" y="6347021"/>
                  <a:pt x="1173000" y="6340163"/>
                </a:cubicBezTo>
                <a:cubicBezTo>
                  <a:pt x="1177127" y="6348698"/>
                  <a:pt x="1184906" y="6352203"/>
                  <a:pt x="1195066" y="6352203"/>
                </a:cubicBezTo>
                <a:cubicBezTo>
                  <a:pt x="1202210" y="6352203"/>
                  <a:pt x="1208242" y="6350984"/>
                  <a:pt x="1213005" y="6349003"/>
                </a:cubicBezTo>
                <a:lnTo>
                  <a:pt x="1213005" y="6326295"/>
                </a:lnTo>
                <a:cubicBezTo>
                  <a:pt x="1211100" y="6326752"/>
                  <a:pt x="1209512" y="6326905"/>
                  <a:pt x="1207766" y="6326905"/>
                </a:cubicBezTo>
                <a:cubicBezTo>
                  <a:pt x="1204115" y="6326905"/>
                  <a:pt x="1201416" y="6325381"/>
                  <a:pt x="1201416" y="6320047"/>
                </a:cubicBezTo>
                <a:lnTo>
                  <a:pt x="1201416" y="6271888"/>
                </a:lnTo>
                <a:cubicBezTo>
                  <a:pt x="1201416" y="6250705"/>
                  <a:pt x="1185065" y="6235617"/>
                  <a:pt x="1152680" y="6235617"/>
                </a:cubicBezTo>
                <a:close/>
                <a:moveTo>
                  <a:pt x="2862103" y="6212452"/>
                </a:moveTo>
                <a:lnTo>
                  <a:pt x="2862103" y="6229978"/>
                </a:lnTo>
                <a:cubicBezTo>
                  <a:pt x="2862103" y="6238055"/>
                  <a:pt x="2859405" y="6240798"/>
                  <a:pt x="2850832" y="6240798"/>
                </a:cubicBezTo>
                <a:lnTo>
                  <a:pt x="2842260" y="6240798"/>
                </a:lnTo>
                <a:lnTo>
                  <a:pt x="2842260" y="6264116"/>
                </a:lnTo>
                <a:lnTo>
                  <a:pt x="2860040" y="6264116"/>
                </a:lnTo>
                <a:lnTo>
                  <a:pt x="2860040" y="6323399"/>
                </a:lnTo>
                <a:cubicBezTo>
                  <a:pt x="2860040" y="6341992"/>
                  <a:pt x="2871470" y="6352355"/>
                  <a:pt x="2892107" y="6352355"/>
                </a:cubicBezTo>
                <a:lnTo>
                  <a:pt x="2892266" y="6352203"/>
                </a:lnTo>
                <a:cubicBezTo>
                  <a:pt x="2899885" y="6352203"/>
                  <a:pt x="2905284" y="6351288"/>
                  <a:pt x="2911157" y="6349612"/>
                </a:cubicBezTo>
                <a:lnTo>
                  <a:pt x="2911157" y="6323094"/>
                </a:lnTo>
                <a:cubicBezTo>
                  <a:pt x="2907506" y="6323704"/>
                  <a:pt x="2904966" y="6324161"/>
                  <a:pt x="2901633" y="6324161"/>
                </a:cubicBezTo>
                <a:cubicBezTo>
                  <a:pt x="2894011" y="6324161"/>
                  <a:pt x="2890361" y="6320504"/>
                  <a:pt x="2890361" y="6312274"/>
                </a:cubicBezTo>
                <a:lnTo>
                  <a:pt x="2890361" y="6263963"/>
                </a:lnTo>
                <a:lnTo>
                  <a:pt x="2910999" y="6263963"/>
                </a:lnTo>
                <a:lnTo>
                  <a:pt x="2910999" y="6238970"/>
                </a:lnTo>
                <a:lnTo>
                  <a:pt x="2890361" y="6238970"/>
                </a:lnTo>
                <a:lnTo>
                  <a:pt x="2890361" y="6212452"/>
                </a:lnTo>
                <a:close/>
                <a:moveTo>
                  <a:pt x="1928493" y="6212452"/>
                </a:moveTo>
                <a:lnTo>
                  <a:pt x="1928493" y="6229978"/>
                </a:lnTo>
                <a:cubicBezTo>
                  <a:pt x="1928493" y="6238055"/>
                  <a:pt x="1925794" y="6240798"/>
                  <a:pt x="1917222" y="6240798"/>
                </a:cubicBezTo>
                <a:lnTo>
                  <a:pt x="1908649" y="6240798"/>
                </a:lnTo>
                <a:lnTo>
                  <a:pt x="1908649" y="6264116"/>
                </a:lnTo>
                <a:lnTo>
                  <a:pt x="1926429" y="6264116"/>
                </a:lnTo>
                <a:lnTo>
                  <a:pt x="1926429" y="6323399"/>
                </a:lnTo>
                <a:cubicBezTo>
                  <a:pt x="1926429" y="6341992"/>
                  <a:pt x="1937859" y="6352355"/>
                  <a:pt x="1958496" y="6352355"/>
                </a:cubicBezTo>
                <a:lnTo>
                  <a:pt x="1958496" y="6352203"/>
                </a:lnTo>
                <a:cubicBezTo>
                  <a:pt x="1966116" y="6352203"/>
                  <a:pt x="1971514" y="6351288"/>
                  <a:pt x="1977388" y="6349612"/>
                </a:cubicBezTo>
                <a:lnTo>
                  <a:pt x="1977388" y="6323094"/>
                </a:lnTo>
                <a:cubicBezTo>
                  <a:pt x="1973895" y="6323704"/>
                  <a:pt x="1971355" y="6324161"/>
                  <a:pt x="1968021" y="6324161"/>
                </a:cubicBezTo>
                <a:cubicBezTo>
                  <a:pt x="1960401" y="6324161"/>
                  <a:pt x="1956750" y="6320504"/>
                  <a:pt x="1956750" y="6312274"/>
                </a:cubicBezTo>
                <a:lnTo>
                  <a:pt x="1956750" y="6263963"/>
                </a:lnTo>
                <a:lnTo>
                  <a:pt x="1977388" y="6263963"/>
                </a:lnTo>
                <a:lnTo>
                  <a:pt x="1977388" y="6238970"/>
                </a:lnTo>
                <a:lnTo>
                  <a:pt x="1956750" y="6238970"/>
                </a:lnTo>
                <a:lnTo>
                  <a:pt x="1956750" y="6212452"/>
                </a:lnTo>
                <a:close/>
                <a:moveTo>
                  <a:pt x="1474309" y="6212452"/>
                </a:moveTo>
                <a:lnTo>
                  <a:pt x="1474309" y="6229978"/>
                </a:lnTo>
                <a:cubicBezTo>
                  <a:pt x="1474309" y="6238055"/>
                  <a:pt x="1471610" y="6240798"/>
                  <a:pt x="1463037" y="6240798"/>
                </a:cubicBezTo>
                <a:lnTo>
                  <a:pt x="1454465" y="6240798"/>
                </a:lnTo>
                <a:lnTo>
                  <a:pt x="1454465" y="6264116"/>
                </a:lnTo>
                <a:lnTo>
                  <a:pt x="1472245" y="6264116"/>
                </a:lnTo>
                <a:lnTo>
                  <a:pt x="1472245" y="6323399"/>
                </a:lnTo>
                <a:cubicBezTo>
                  <a:pt x="1472245" y="6341992"/>
                  <a:pt x="1483675" y="6352355"/>
                  <a:pt x="1504312" y="6352355"/>
                </a:cubicBezTo>
                <a:lnTo>
                  <a:pt x="1504312" y="6352203"/>
                </a:lnTo>
                <a:cubicBezTo>
                  <a:pt x="1511932" y="6352203"/>
                  <a:pt x="1517330" y="6351288"/>
                  <a:pt x="1523204" y="6349612"/>
                </a:cubicBezTo>
                <a:lnTo>
                  <a:pt x="1523204" y="6323094"/>
                </a:lnTo>
                <a:cubicBezTo>
                  <a:pt x="1519711" y="6323704"/>
                  <a:pt x="1517171" y="6324161"/>
                  <a:pt x="1513837" y="6324161"/>
                </a:cubicBezTo>
                <a:cubicBezTo>
                  <a:pt x="1506217" y="6324161"/>
                  <a:pt x="1502566" y="6320504"/>
                  <a:pt x="1502566" y="6312274"/>
                </a:cubicBezTo>
                <a:lnTo>
                  <a:pt x="1502566" y="6263963"/>
                </a:lnTo>
                <a:lnTo>
                  <a:pt x="1523204" y="6263963"/>
                </a:lnTo>
                <a:lnTo>
                  <a:pt x="1523204" y="6238970"/>
                </a:lnTo>
                <a:lnTo>
                  <a:pt x="1502566" y="6238970"/>
                </a:lnTo>
                <a:lnTo>
                  <a:pt x="1502566" y="6212452"/>
                </a:lnTo>
                <a:close/>
                <a:moveTo>
                  <a:pt x="2042158" y="6198126"/>
                </a:moveTo>
                <a:lnTo>
                  <a:pt x="2042158" y="6295662"/>
                </a:lnTo>
                <a:cubicBezTo>
                  <a:pt x="2042158" y="6331171"/>
                  <a:pt x="2066447" y="6353422"/>
                  <a:pt x="2105024" y="6353422"/>
                </a:cubicBezTo>
                <a:cubicBezTo>
                  <a:pt x="2143599" y="6353422"/>
                  <a:pt x="2167888" y="6331324"/>
                  <a:pt x="2167888" y="6295662"/>
                </a:cubicBezTo>
                <a:lnTo>
                  <a:pt x="2167888" y="6198126"/>
                </a:lnTo>
                <a:lnTo>
                  <a:pt x="2135979" y="6198126"/>
                </a:lnTo>
                <a:lnTo>
                  <a:pt x="2135979" y="6292766"/>
                </a:lnTo>
                <a:cubicBezTo>
                  <a:pt x="2135979" y="6310902"/>
                  <a:pt x="2125820" y="6323856"/>
                  <a:pt x="2105024" y="6323856"/>
                </a:cubicBezTo>
                <a:cubicBezTo>
                  <a:pt x="2084227" y="6323856"/>
                  <a:pt x="2074067" y="6310902"/>
                  <a:pt x="2074067" y="6292766"/>
                </a:cubicBezTo>
                <a:lnTo>
                  <a:pt x="2074067" y="6198126"/>
                </a:lnTo>
                <a:close/>
                <a:moveTo>
                  <a:pt x="1791014" y="6198126"/>
                </a:moveTo>
                <a:lnTo>
                  <a:pt x="1791014" y="6350221"/>
                </a:lnTo>
                <a:lnTo>
                  <a:pt x="1821335" y="6350221"/>
                </a:lnTo>
                <a:lnTo>
                  <a:pt x="1821335" y="6287280"/>
                </a:lnTo>
                <a:cubicBezTo>
                  <a:pt x="1821335" y="6272650"/>
                  <a:pt x="1830066" y="6262744"/>
                  <a:pt x="1845149" y="6262744"/>
                </a:cubicBezTo>
                <a:cubicBezTo>
                  <a:pt x="1858800" y="6262744"/>
                  <a:pt x="1866262" y="6271126"/>
                  <a:pt x="1866262" y="6286213"/>
                </a:cubicBezTo>
                <a:lnTo>
                  <a:pt x="1866262" y="6350221"/>
                </a:lnTo>
                <a:lnTo>
                  <a:pt x="1896900" y="6350221"/>
                </a:lnTo>
                <a:lnTo>
                  <a:pt x="1896900" y="6279965"/>
                </a:lnTo>
                <a:cubicBezTo>
                  <a:pt x="1896900" y="6249028"/>
                  <a:pt x="1878803" y="6235921"/>
                  <a:pt x="1854833" y="6235921"/>
                </a:cubicBezTo>
                <a:cubicBezTo>
                  <a:pt x="1840703" y="6235921"/>
                  <a:pt x="1827845" y="6241408"/>
                  <a:pt x="1821335" y="6250399"/>
                </a:cubicBezTo>
                <a:lnTo>
                  <a:pt x="1821335" y="6198126"/>
                </a:lnTo>
                <a:close/>
                <a:moveTo>
                  <a:pt x="911539" y="6198126"/>
                </a:moveTo>
                <a:lnTo>
                  <a:pt x="911539" y="6350221"/>
                </a:lnTo>
                <a:lnTo>
                  <a:pt x="940908" y="6350221"/>
                </a:lnTo>
                <a:lnTo>
                  <a:pt x="940908" y="6268687"/>
                </a:lnTo>
                <a:lnTo>
                  <a:pt x="940908" y="6239731"/>
                </a:lnTo>
                <a:lnTo>
                  <a:pt x="952179" y="6268992"/>
                </a:lnTo>
                <a:lnTo>
                  <a:pt x="970753" y="6314407"/>
                </a:lnTo>
                <a:lnTo>
                  <a:pt x="984723" y="6350221"/>
                </a:lnTo>
                <a:lnTo>
                  <a:pt x="1011075" y="6350221"/>
                </a:lnTo>
                <a:lnTo>
                  <a:pt x="1025045" y="6314407"/>
                </a:lnTo>
                <a:lnTo>
                  <a:pt x="1043619" y="6268992"/>
                </a:lnTo>
                <a:lnTo>
                  <a:pt x="1054890" y="6239731"/>
                </a:lnTo>
                <a:lnTo>
                  <a:pt x="1054890" y="6268687"/>
                </a:lnTo>
                <a:lnTo>
                  <a:pt x="1054890" y="6350221"/>
                </a:lnTo>
                <a:lnTo>
                  <a:pt x="1084259" y="6350221"/>
                </a:lnTo>
                <a:lnTo>
                  <a:pt x="1084259" y="6198126"/>
                </a:lnTo>
                <a:lnTo>
                  <a:pt x="1042666" y="6198126"/>
                </a:lnTo>
                <a:lnTo>
                  <a:pt x="1010758" y="6279660"/>
                </a:lnTo>
                <a:lnTo>
                  <a:pt x="998058" y="6314407"/>
                </a:lnTo>
                <a:lnTo>
                  <a:pt x="997740" y="6314407"/>
                </a:lnTo>
                <a:lnTo>
                  <a:pt x="984723" y="6279660"/>
                </a:lnTo>
                <a:lnTo>
                  <a:pt x="952814" y="6198126"/>
                </a:lnTo>
                <a:close/>
                <a:moveTo>
                  <a:pt x="2811462" y="6192640"/>
                </a:moveTo>
                <a:cubicBezTo>
                  <a:pt x="2801144" y="6192640"/>
                  <a:pt x="2793524" y="6200108"/>
                  <a:pt x="2793524" y="6210166"/>
                </a:cubicBezTo>
                <a:cubicBezTo>
                  <a:pt x="2793524" y="6220224"/>
                  <a:pt x="2801144" y="6227692"/>
                  <a:pt x="2811462" y="6227692"/>
                </a:cubicBezTo>
                <a:cubicBezTo>
                  <a:pt x="2821939" y="6227692"/>
                  <a:pt x="2829719" y="6220072"/>
                  <a:pt x="2829719" y="6210166"/>
                </a:cubicBezTo>
                <a:cubicBezTo>
                  <a:pt x="2829719" y="6200260"/>
                  <a:pt x="2821780" y="6192640"/>
                  <a:pt x="2811462" y="6192640"/>
                </a:cubicBezTo>
                <a:close/>
                <a:moveTo>
                  <a:pt x="2322670" y="6192640"/>
                </a:moveTo>
                <a:cubicBezTo>
                  <a:pt x="2312351" y="6192640"/>
                  <a:pt x="2304731" y="6200108"/>
                  <a:pt x="2304731" y="6210166"/>
                </a:cubicBezTo>
                <a:cubicBezTo>
                  <a:pt x="2304731" y="6220224"/>
                  <a:pt x="2312351" y="6227692"/>
                  <a:pt x="2322670" y="6227692"/>
                </a:cubicBezTo>
                <a:cubicBezTo>
                  <a:pt x="2333147" y="6227692"/>
                  <a:pt x="2340926" y="6220072"/>
                  <a:pt x="2340926" y="6210166"/>
                </a:cubicBezTo>
                <a:cubicBezTo>
                  <a:pt x="2340926" y="6200260"/>
                  <a:pt x="2332988" y="6192640"/>
                  <a:pt x="2322670" y="6192640"/>
                </a:cubicBezTo>
                <a:close/>
                <a:moveTo>
                  <a:pt x="1630836" y="6192640"/>
                </a:moveTo>
                <a:cubicBezTo>
                  <a:pt x="1620517" y="6192640"/>
                  <a:pt x="1612897" y="6200108"/>
                  <a:pt x="1612897" y="6210166"/>
                </a:cubicBezTo>
                <a:cubicBezTo>
                  <a:pt x="1612897" y="6220224"/>
                  <a:pt x="1620517" y="6227692"/>
                  <a:pt x="1630836" y="6227692"/>
                </a:cubicBezTo>
                <a:cubicBezTo>
                  <a:pt x="1641313" y="6227692"/>
                  <a:pt x="1649092" y="6220072"/>
                  <a:pt x="1649092" y="6210166"/>
                </a:cubicBezTo>
                <a:cubicBezTo>
                  <a:pt x="1649092" y="6200260"/>
                  <a:pt x="1641155" y="6192640"/>
                  <a:pt x="1630836" y="6192640"/>
                </a:cubicBezTo>
                <a:close/>
                <a:moveTo>
                  <a:pt x="548482" y="6160637"/>
                </a:moveTo>
                <a:lnTo>
                  <a:pt x="565786" y="6160637"/>
                </a:lnTo>
                <a:lnTo>
                  <a:pt x="565786" y="6204833"/>
                </a:lnTo>
                <a:cubicBezTo>
                  <a:pt x="565786" y="6212148"/>
                  <a:pt x="569913" y="6217939"/>
                  <a:pt x="579121" y="6217939"/>
                </a:cubicBezTo>
                <a:cubicBezTo>
                  <a:pt x="588328" y="6217939"/>
                  <a:pt x="592297" y="6211995"/>
                  <a:pt x="592297" y="6204833"/>
                </a:cubicBezTo>
                <a:lnTo>
                  <a:pt x="592297" y="6160637"/>
                </a:lnTo>
                <a:lnTo>
                  <a:pt x="609759" y="6160637"/>
                </a:lnTo>
                <a:lnTo>
                  <a:pt x="609759" y="6206357"/>
                </a:lnTo>
                <a:cubicBezTo>
                  <a:pt x="609759" y="6223273"/>
                  <a:pt x="597853" y="6234093"/>
                  <a:pt x="579121" y="6234093"/>
                </a:cubicBezTo>
                <a:cubicBezTo>
                  <a:pt x="560388" y="6234093"/>
                  <a:pt x="548482" y="6223121"/>
                  <a:pt x="548482" y="6206357"/>
                </a:cubicBezTo>
                <a:close/>
                <a:moveTo>
                  <a:pt x="506413" y="6086113"/>
                </a:moveTo>
                <a:lnTo>
                  <a:pt x="506413" y="6308465"/>
                </a:lnTo>
                <a:lnTo>
                  <a:pt x="743903" y="6197213"/>
                </a:lnTo>
                <a:close/>
                <a:moveTo>
                  <a:pt x="0" y="0"/>
                </a:moveTo>
                <a:lnTo>
                  <a:pt x="12191996" y="0"/>
                </a:lnTo>
                <a:lnTo>
                  <a:pt x="12191996" y="6857998"/>
                </a:lnTo>
                <a:lnTo>
                  <a:pt x="0" y="6857998"/>
                </a:lnTo>
                <a:close/>
              </a:path>
            </a:pathLst>
          </a:custGeom>
          <a:pattFill prst="pct5">
            <a:fgClr>
              <a:srgbClr val="000000"/>
            </a:fgClr>
            <a:bgClr>
              <a:schemeClr val="bg1">
                <a:lumMod val="75000"/>
              </a:schemeClr>
            </a:bgClr>
          </a:pattFill>
        </p:spPr>
        <p:txBody>
          <a:bodyPr wrap="square">
            <a:noAutofit/>
          </a:bodyPr>
          <a:lstStyle/>
          <a:p>
            <a:endParaRPr lang="en-NL"/>
          </a:p>
        </p:txBody>
      </p:sp>
    </p:spTree>
    <p:extLst>
      <p:ext uri="{BB962C8B-B14F-4D97-AF65-F5344CB8AC3E}">
        <p14:creationId xmlns:p14="http://schemas.microsoft.com/office/powerpoint/2010/main" val="139867786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156" userDrawn="1">
          <p15:clr>
            <a:srgbClr val="000000"/>
          </p15:clr>
        </p15:guide>
        <p15:guide id="2" pos="162" userDrawn="1">
          <p15:clr>
            <a:srgbClr val="000000"/>
          </p15:clr>
        </p15:guide>
        <p15:guide id="3" pos="7518" userDrawn="1">
          <p15:clr>
            <a:srgbClr val="00000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Card tiles_4_Zachtblauw">
    <p:bg>
      <p:bgRef idx="1001">
        <a:schemeClr val="bg1"/>
      </p:bgRef>
    </p:bg>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867FCF30-61EF-1F9C-74E7-B8BCA2301AFB}"/>
              </a:ext>
            </a:extLst>
          </p:cNvPr>
          <p:cNvSpPr>
            <a:spLocks noGrp="1"/>
          </p:cNvSpPr>
          <p:nvPr>
            <p:ph sz="quarter" idx="14" hasCustomPrompt="1"/>
          </p:nvPr>
        </p:nvSpPr>
        <p:spPr>
          <a:xfrm>
            <a:off x="506413" y="1811351"/>
            <a:ext cx="2540000" cy="3516312"/>
          </a:xfrm>
          <a:prstGeom prst="roundRect">
            <a:avLst>
              <a:gd name="adj" fmla="val 8096"/>
            </a:avLst>
          </a:prstGeom>
          <a:solidFill>
            <a:schemeClr val="tx2"/>
          </a:solidFill>
          <a:ln>
            <a:noFill/>
          </a:ln>
        </p:spPr>
        <p:txBody>
          <a:bodyPr/>
          <a:lstStyle>
            <a:lvl1pPr indent="-270000">
              <a:buNone/>
              <a:defRPr/>
            </a:lvl1pPr>
          </a:lstStyle>
          <a:p>
            <a:pPr lvl="0"/>
            <a:r>
              <a:rPr lang="en-NL" dirty="0"/>
              <a:t> </a:t>
            </a:r>
          </a:p>
        </p:txBody>
      </p:sp>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506413" y="771885"/>
            <a:ext cx="10161587" cy="529697"/>
          </a:xfrm>
        </p:spPr>
        <p:txBody>
          <a:bodyPr wrap="square">
            <a:spAutoFit/>
          </a:bodyPr>
          <a:lstStyle>
            <a:lvl1pPr>
              <a:lnSpc>
                <a:spcPct val="90000"/>
              </a:lnSpc>
              <a:defRPr sz="3800">
                <a:solidFill>
                  <a:schemeClr val="tx2"/>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lvl1pPr>
              <a:defRPr>
                <a:solidFill>
                  <a:schemeClr val="tx2"/>
                </a:solidFill>
              </a:defRPr>
            </a:lvl1pPr>
          </a:lstStyle>
          <a:p>
            <a:r>
              <a:rPr lang="en-GB"/>
              <a:t>[Add footer text via: Insert → Header &amp; Footer]</a:t>
            </a:r>
            <a:endParaRPr lang="en-GB">
              <a:solidFill>
                <a:schemeClr val="tx2"/>
              </a:solidFill>
            </a:endParaRPr>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lvl1pPr>
              <a:defRPr>
                <a:solidFill>
                  <a:schemeClr val="tx2"/>
                </a:solidFill>
              </a:defRPr>
            </a:lvl1pPr>
          </a:lstStyle>
          <a:p>
            <a:pPr algn="r"/>
            <a:endParaRPr lang="en-US">
              <a:solidFill>
                <a:schemeClr val="tx2"/>
              </a:solidFill>
            </a:endParaRPr>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lvl1pPr>
              <a:defRPr>
                <a:solidFill>
                  <a:schemeClr val="tx2"/>
                </a:solidFill>
              </a:defRPr>
            </a:lvl1pPr>
          </a:lstStyle>
          <a:p>
            <a:fld id="{B6F15528-21DE-4FAA-801E-634DDDAF4B2B}" type="slidenum">
              <a:rPr lang="en-NL" smtClean="0"/>
              <a:pPr/>
              <a:t>‹#›</a:t>
            </a:fld>
            <a:endParaRPr lang="en-NL"/>
          </a:p>
        </p:txBody>
      </p:sp>
      <p:sp>
        <p:nvSpPr>
          <p:cNvPr id="13" name="Text Placeholder 12">
            <a:extLst>
              <a:ext uri="{FF2B5EF4-FFF2-40B4-BE49-F238E27FC236}">
                <a16:creationId xmlns:a16="http://schemas.microsoft.com/office/drawing/2014/main" id="{8B8A010C-1A2A-78FA-222D-FA8EBE3D73A9}"/>
              </a:ext>
            </a:extLst>
          </p:cNvPr>
          <p:cNvSpPr>
            <a:spLocks noGrp="1"/>
          </p:cNvSpPr>
          <p:nvPr>
            <p:ph type="body" sz="quarter" idx="15" hasCustomPrompt="1"/>
          </p:nvPr>
        </p:nvSpPr>
        <p:spPr>
          <a:xfrm>
            <a:off x="746281" y="2073288"/>
            <a:ext cx="2091009" cy="307777"/>
          </a:xfrm>
        </p:spPr>
        <p:txBody>
          <a:bodyPr wrap="square">
            <a:spAutoFit/>
          </a:bodyPr>
          <a:lstStyle>
            <a:lvl1pPr indent="-270000">
              <a:buNone/>
              <a:defRPr sz="2000" b="1"/>
            </a:lvl1pPr>
          </a:lstStyle>
          <a:p>
            <a:pPr lvl="0"/>
            <a:r>
              <a:rPr lang="en-GB" dirty="0"/>
              <a:t>[Title]</a:t>
            </a:r>
            <a:endParaRPr lang="en-NL" dirty="0"/>
          </a:p>
        </p:txBody>
      </p:sp>
      <p:sp>
        <p:nvSpPr>
          <p:cNvPr id="14" name="Content Placeholder 8">
            <a:extLst>
              <a:ext uri="{FF2B5EF4-FFF2-40B4-BE49-F238E27FC236}">
                <a16:creationId xmlns:a16="http://schemas.microsoft.com/office/drawing/2014/main" id="{B6048D75-D1E6-BF07-112A-4871A9C630D2}"/>
              </a:ext>
            </a:extLst>
          </p:cNvPr>
          <p:cNvSpPr>
            <a:spLocks noGrp="1"/>
          </p:cNvSpPr>
          <p:nvPr>
            <p:ph sz="quarter" idx="16" hasCustomPrompt="1"/>
          </p:nvPr>
        </p:nvSpPr>
        <p:spPr>
          <a:xfrm>
            <a:off x="3306182" y="1811351"/>
            <a:ext cx="2540000" cy="3516312"/>
          </a:xfrm>
          <a:prstGeom prst="roundRect">
            <a:avLst>
              <a:gd name="adj" fmla="val 8096"/>
            </a:avLst>
          </a:prstGeom>
          <a:solidFill>
            <a:schemeClr val="tx2"/>
          </a:solidFill>
          <a:ln>
            <a:noFill/>
          </a:ln>
        </p:spPr>
        <p:txBody>
          <a:bodyPr/>
          <a:lstStyle>
            <a:lvl1pPr indent="-270000">
              <a:buNone/>
              <a:defRPr/>
            </a:lvl1pPr>
          </a:lstStyle>
          <a:p>
            <a:pPr lvl="0"/>
            <a:r>
              <a:rPr lang="en-NL" dirty="0"/>
              <a:t> </a:t>
            </a:r>
          </a:p>
        </p:txBody>
      </p:sp>
      <p:sp>
        <p:nvSpPr>
          <p:cNvPr id="16" name="Text Placeholder 12">
            <a:extLst>
              <a:ext uri="{FF2B5EF4-FFF2-40B4-BE49-F238E27FC236}">
                <a16:creationId xmlns:a16="http://schemas.microsoft.com/office/drawing/2014/main" id="{C3962D98-5EDE-A309-67E4-EE31C49CA121}"/>
              </a:ext>
            </a:extLst>
          </p:cNvPr>
          <p:cNvSpPr>
            <a:spLocks noGrp="1"/>
          </p:cNvSpPr>
          <p:nvPr>
            <p:ph type="body" sz="quarter" idx="18" hasCustomPrompt="1"/>
          </p:nvPr>
        </p:nvSpPr>
        <p:spPr>
          <a:xfrm>
            <a:off x="3526149" y="2073288"/>
            <a:ext cx="2091009" cy="307777"/>
          </a:xfrm>
        </p:spPr>
        <p:txBody>
          <a:bodyPr wrap="square">
            <a:spAutoFit/>
          </a:bodyPr>
          <a:lstStyle>
            <a:lvl1pPr indent="-270000">
              <a:buNone/>
              <a:defRPr sz="2000" b="1"/>
            </a:lvl1pPr>
          </a:lstStyle>
          <a:p>
            <a:pPr lvl="0"/>
            <a:r>
              <a:rPr lang="en-GB" dirty="0"/>
              <a:t>[Title]</a:t>
            </a:r>
            <a:endParaRPr lang="en-NL" dirty="0"/>
          </a:p>
        </p:txBody>
      </p:sp>
      <p:sp>
        <p:nvSpPr>
          <p:cNvPr id="17" name="Content Placeholder 8">
            <a:extLst>
              <a:ext uri="{FF2B5EF4-FFF2-40B4-BE49-F238E27FC236}">
                <a16:creationId xmlns:a16="http://schemas.microsoft.com/office/drawing/2014/main" id="{D75AA9D7-82B3-C977-2E39-E261F630E2D3}"/>
              </a:ext>
            </a:extLst>
          </p:cNvPr>
          <p:cNvSpPr>
            <a:spLocks noGrp="1"/>
          </p:cNvSpPr>
          <p:nvPr>
            <p:ph sz="quarter" idx="19" hasCustomPrompt="1"/>
          </p:nvPr>
        </p:nvSpPr>
        <p:spPr>
          <a:xfrm>
            <a:off x="6105951" y="1811351"/>
            <a:ext cx="2540000" cy="3516312"/>
          </a:xfrm>
          <a:prstGeom prst="roundRect">
            <a:avLst>
              <a:gd name="adj" fmla="val 8096"/>
            </a:avLst>
          </a:prstGeom>
          <a:solidFill>
            <a:schemeClr val="tx2"/>
          </a:solidFill>
          <a:ln>
            <a:noFill/>
          </a:ln>
        </p:spPr>
        <p:txBody>
          <a:bodyPr/>
          <a:lstStyle>
            <a:lvl1pPr indent="-270000">
              <a:buNone/>
              <a:defRPr/>
            </a:lvl1pPr>
          </a:lstStyle>
          <a:p>
            <a:pPr lvl="0"/>
            <a:r>
              <a:rPr lang="en-NL" dirty="0"/>
              <a:t> </a:t>
            </a:r>
          </a:p>
        </p:txBody>
      </p:sp>
      <p:sp>
        <p:nvSpPr>
          <p:cNvPr id="19" name="Text Placeholder 12">
            <a:extLst>
              <a:ext uri="{FF2B5EF4-FFF2-40B4-BE49-F238E27FC236}">
                <a16:creationId xmlns:a16="http://schemas.microsoft.com/office/drawing/2014/main" id="{DD15D91C-B1AE-0640-6F3B-E0235338DF27}"/>
              </a:ext>
            </a:extLst>
          </p:cNvPr>
          <p:cNvSpPr>
            <a:spLocks noGrp="1"/>
          </p:cNvSpPr>
          <p:nvPr>
            <p:ph type="body" sz="quarter" idx="21" hasCustomPrompt="1"/>
          </p:nvPr>
        </p:nvSpPr>
        <p:spPr>
          <a:xfrm>
            <a:off x="6335868" y="2060615"/>
            <a:ext cx="2091009" cy="307777"/>
          </a:xfrm>
        </p:spPr>
        <p:txBody>
          <a:bodyPr wrap="square">
            <a:spAutoFit/>
          </a:bodyPr>
          <a:lstStyle>
            <a:lvl1pPr indent="-270000">
              <a:buNone/>
              <a:defRPr sz="2000" b="1"/>
            </a:lvl1pPr>
          </a:lstStyle>
          <a:p>
            <a:pPr lvl="0"/>
            <a:r>
              <a:rPr lang="en-GB" dirty="0"/>
              <a:t>[Title]</a:t>
            </a:r>
            <a:endParaRPr lang="en-NL" dirty="0"/>
          </a:p>
        </p:txBody>
      </p:sp>
      <p:sp>
        <p:nvSpPr>
          <p:cNvPr id="20" name="Content Placeholder 8">
            <a:extLst>
              <a:ext uri="{FF2B5EF4-FFF2-40B4-BE49-F238E27FC236}">
                <a16:creationId xmlns:a16="http://schemas.microsoft.com/office/drawing/2014/main" id="{6CC4C610-18A2-2DE4-5847-F80637C67C0F}"/>
              </a:ext>
            </a:extLst>
          </p:cNvPr>
          <p:cNvSpPr>
            <a:spLocks noGrp="1"/>
          </p:cNvSpPr>
          <p:nvPr>
            <p:ph sz="quarter" idx="22" hasCustomPrompt="1"/>
          </p:nvPr>
        </p:nvSpPr>
        <p:spPr>
          <a:xfrm>
            <a:off x="8905719" y="1811351"/>
            <a:ext cx="2540000" cy="3516312"/>
          </a:xfrm>
          <a:prstGeom prst="roundRect">
            <a:avLst>
              <a:gd name="adj" fmla="val 8096"/>
            </a:avLst>
          </a:prstGeom>
          <a:solidFill>
            <a:schemeClr val="tx2"/>
          </a:solidFill>
          <a:ln>
            <a:noFill/>
          </a:ln>
        </p:spPr>
        <p:txBody>
          <a:bodyPr/>
          <a:lstStyle>
            <a:lvl1pPr indent="-270000">
              <a:buNone/>
              <a:defRPr/>
            </a:lvl1pPr>
          </a:lstStyle>
          <a:p>
            <a:pPr lvl="0"/>
            <a:r>
              <a:rPr lang="en-NL" dirty="0"/>
              <a:t> </a:t>
            </a:r>
          </a:p>
        </p:txBody>
      </p:sp>
      <p:sp>
        <p:nvSpPr>
          <p:cNvPr id="22" name="Text Placeholder 12">
            <a:extLst>
              <a:ext uri="{FF2B5EF4-FFF2-40B4-BE49-F238E27FC236}">
                <a16:creationId xmlns:a16="http://schemas.microsoft.com/office/drawing/2014/main" id="{DBCE8497-59B9-22C3-3602-5B513B436202}"/>
              </a:ext>
            </a:extLst>
          </p:cNvPr>
          <p:cNvSpPr>
            <a:spLocks noGrp="1"/>
          </p:cNvSpPr>
          <p:nvPr>
            <p:ph type="body" sz="quarter" idx="24" hasCustomPrompt="1"/>
          </p:nvPr>
        </p:nvSpPr>
        <p:spPr>
          <a:xfrm>
            <a:off x="9145587" y="2073288"/>
            <a:ext cx="2091009" cy="307777"/>
          </a:xfrm>
        </p:spPr>
        <p:txBody>
          <a:bodyPr wrap="square">
            <a:spAutoFit/>
          </a:bodyPr>
          <a:lstStyle>
            <a:lvl1pPr indent="-270000">
              <a:buNone/>
              <a:defRPr sz="2000" b="1"/>
            </a:lvl1pPr>
          </a:lstStyle>
          <a:p>
            <a:pPr lvl="0"/>
            <a:r>
              <a:rPr lang="en-GB" dirty="0"/>
              <a:t>[Title]</a:t>
            </a:r>
            <a:endParaRPr lang="en-NL" dirty="0"/>
          </a:p>
        </p:txBody>
      </p:sp>
      <p:sp>
        <p:nvSpPr>
          <p:cNvPr id="6" name="Text Placeholder 9">
            <a:extLst>
              <a:ext uri="{FF2B5EF4-FFF2-40B4-BE49-F238E27FC236}">
                <a16:creationId xmlns:a16="http://schemas.microsoft.com/office/drawing/2014/main" id="{29308D03-EE79-3822-6C44-498820955966}"/>
              </a:ext>
            </a:extLst>
          </p:cNvPr>
          <p:cNvSpPr>
            <a:spLocks noGrp="1"/>
          </p:cNvSpPr>
          <p:nvPr>
            <p:ph type="body" sz="quarter" idx="25"/>
          </p:nvPr>
        </p:nvSpPr>
        <p:spPr>
          <a:xfrm>
            <a:off x="746281" y="2643001"/>
            <a:ext cx="2091009" cy="2422725"/>
          </a:xfrm>
        </p:spPr>
        <p:txBody>
          <a:bodyPr/>
          <a:lstStyle>
            <a:lvl1pPr marL="0" indent="-270000">
              <a:defRPr sz="1400">
                <a:solidFill>
                  <a:schemeClr val="bg2"/>
                </a:solidFill>
              </a:defRPr>
            </a:lvl1pPr>
            <a:lvl2pPr marL="540000" indent="-270000">
              <a:buFont typeface="System Font Regular"/>
              <a:buChar char="-"/>
              <a:defRPr sz="1400">
                <a:solidFill>
                  <a:schemeClr val="bg2"/>
                </a:solidFill>
              </a:defRPr>
            </a:lvl2pPr>
            <a:lvl3pPr marL="810000" indent="-270000">
              <a:buFont typeface="System Font Regular"/>
              <a:buChar char="-"/>
              <a:defRPr sz="1400">
                <a:solidFill>
                  <a:schemeClr val="bg2"/>
                </a:solidFill>
              </a:defRPr>
            </a:lvl3pPr>
            <a:lvl4pPr marL="1080000" indent="-270000">
              <a:buFont typeface="System Font Regular"/>
              <a:buChar char="-"/>
              <a:defRPr sz="1400">
                <a:solidFill>
                  <a:schemeClr val="bg2"/>
                </a:solidFill>
              </a:defRPr>
            </a:lvl4pPr>
            <a:lvl5pPr marL="1350000" indent="-270000">
              <a:buFont typeface="System Font Regular"/>
              <a:buChar char="-"/>
              <a:defRPr sz="1400">
                <a:solidFill>
                  <a:schemeClr val="bg2"/>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8" name="Text Placeholder 9">
            <a:extLst>
              <a:ext uri="{FF2B5EF4-FFF2-40B4-BE49-F238E27FC236}">
                <a16:creationId xmlns:a16="http://schemas.microsoft.com/office/drawing/2014/main" id="{597F3F96-8472-582A-E3B5-2A4492F5FF27}"/>
              </a:ext>
            </a:extLst>
          </p:cNvPr>
          <p:cNvSpPr>
            <a:spLocks noGrp="1"/>
          </p:cNvSpPr>
          <p:nvPr>
            <p:ph type="body" sz="quarter" idx="26"/>
          </p:nvPr>
        </p:nvSpPr>
        <p:spPr>
          <a:xfrm>
            <a:off x="3526149" y="2655675"/>
            <a:ext cx="2091009" cy="2422725"/>
          </a:xfrm>
        </p:spPr>
        <p:txBody>
          <a:bodyPr/>
          <a:lstStyle>
            <a:lvl1pPr marL="0" indent="-270000">
              <a:defRPr sz="1400">
                <a:solidFill>
                  <a:schemeClr val="bg2"/>
                </a:solidFill>
              </a:defRPr>
            </a:lvl1pPr>
            <a:lvl2pPr marL="540000" indent="-270000">
              <a:buFont typeface="System Font Regular"/>
              <a:buChar char="-"/>
              <a:defRPr sz="1400">
                <a:solidFill>
                  <a:schemeClr val="bg2"/>
                </a:solidFill>
              </a:defRPr>
            </a:lvl2pPr>
            <a:lvl3pPr marL="810000" indent="-270000">
              <a:buFont typeface="System Font Regular"/>
              <a:buChar char="-"/>
              <a:defRPr sz="1400">
                <a:solidFill>
                  <a:schemeClr val="bg2"/>
                </a:solidFill>
              </a:defRPr>
            </a:lvl3pPr>
            <a:lvl4pPr marL="1080000" indent="-270000">
              <a:buFont typeface="System Font Regular"/>
              <a:buChar char="-"/>
              <a:defRPr sz="1400">
                <a:solidFill>
                  <a:schemeClr val="bg2"/>
                </a:solidFill>
              </a:defRPr>
            </a:lvl4pPr>
            <a:lvl5pPr marL="1350000" indent="-270000">
              <a:buFont typeface="System Font Regular"/>
              <a:buChar char="-"/>
              <a:defRPr sz="1400">
                <a:solidFill>
                  <a:schemeClr val="bg2"/>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10" name="Text Placeholder 9">
            <a:extLst>
              <a:ext uri="{FF2B5EF4-FFF2-40B4-BE49-F238E27FC236}">
                <a16:creationId xmlns:a16="http://schemas.microsoft.com/office/drawing/2014/main" id="{ED905114-39FB-D147-2A2F-B7CFD962C73D}"/>
              </a:ext>
            </a:extLst>
          </p:cNvPr>
          <p:cNvSpPr>
            <a:spLocks noGrp="1"/>
          </p:cNvSpPr>
          <p:nvPr>
            <p:ph type="body" sz="quarter" idx="27"/>
          </p:nvPr>
        </p:nvSpPr>
        <p:spPr>
          <a:xfrm>
            <a:off x="6330446" y="2622972"/>
            <a:ext cx="2091009" cy="2422725"/>
          </a:xfrm>
        </p:spPr>
        <p:txBody>
          <a:bodyPr/>
          <a:lstStyle>
            <a:lvl1pPr marL="0" indent="-270000">
              <a:defRPr sz="1400">
                <a:solidFill>
                  <a:schemeClr val="bg2"/>
                </a:solidFill>
              </a:defRPr>
            </a:lvl1pPr>
            <a:lvl2pPr marL="540000" indent="-270000">
              <a:buFont typeface="System Font Regular"/>
              <a:buChar char="-"/>
              <a:defRPr sz="1400">
                <a:solidFill>
                  <a:schemeClr val="bg2"/>
                </a:solidFill>
              </a:defRPr>
            </a:lvl2pPr>
            <a:lvl3pPr marL="810000" indent="-270000">
              <a:buFont typeface="System Font Regular"/>
              <a:buChar char="-"/>
              <a:defRPr sz="1400">
                <a:solidFill>
                  <a:schemeClr val="bg2"/>
                </a:solidFill>
              </a:defRPr>
            </a:lvl3pPr>
            <a:lvl4pPr marL="1080000" indent="-270000">
              <a:buFont typeface="System Font Regular"/>
              <a:buChar char="-"/>
              <a:defRPr sz="1400">
                <a:solidFill>
                  <a:schemeClr val="bg2"/>
                </a:solidFill>
              </a:defRPr>
            </a:lvl4pPr>
            <a:lvl5pPr marL="1350000" indent="-270000">
              <a:buFont typeface="System Font Regular"/>
              <a:buChar char="-"/>
              <a:defRPr sz="1400">
                <a:solidFill>
                  <a:schemeClr val="bg2"/>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11" name="Text Placeholder 9">
            <a:extLst>
              <a:ext uri="{FF2B5EF4-FFF2-40B4-BE49-F238E27FC236}">
                <a16:creationId xmlns:a16="http://schemas.microsoft.com/office/drawing/2014/main" id="{67D95048-A8A6-B5DB-F716-0A27AD70AA7C}"/>
              </a:ext>
            </a:extLst>
          </p:cNvPr>
          <p:cNvSpPr>
            <a:spLocks noGrp="1"/>
          </p:cNvSpPr>
          <p:nvPr>
            <p:ph type="body" sz="quarter" idx="28"/>
          </p:nvPr>
        </p:nvSpPr>
        <p:spPr>
          <a:xfrm>
            <a:off x="9144000" y="2651849"/>
            <a:ext cx="2091009" cy="2422725"/>
          </a:xfrm>
        </p:spPr>
        <p:txBody>
          <a:bodyPr/>
          <a:lstStyle>
            <a:lvl1pPr marL="0" indent="-270000">
              <a:defRPr sz="1400">
                <a:solidFill>
                  <a:schemeClr val="bg2"/>
                </a:solidFill>
              </a:defRPr>
            </a:lvl1pPr>
            <a:lvl2pPr marL="540000" indent="-270000">
              <a:buFont typeface="System Font Regular"/>
              <a:buChar char="-"/>
              <a:defRPr sz="1400">
                <a:solidFill>
                  <a:schemeClr val="bg2"/>
                </a:solidFill>
              </a:defRPr>
            </a:lvl2pPr>
            <a:lvl3pPr marL="810000" indent="-270000">
              <a:buFont typeface="System Font Regular"/>
              <a:buChar char="-"/>
              <a:defRPr sz="1400">
                <a:solidFill>
                  <a:schemeClr val="bg2"/>
                </a:solidFill>
              </a:defRPr>
            </a:lvl3pPr>
            <a:lvl4pPr marL="1080000" indent="-270000">
              <a:buFont typeface="System Font Regular"/>
              <a:buChar char="-"/>
              <a:defRPr sz="1400">
                <a:solidFill>
                  <a:schemeClr val="bg2"/>
                </a:solidFill>
              </a:defRPr>
            </a:lvl4pPr>
            <a:lvl5pPr marL="1350000" indent="-270000">
              <a:buFont typeface="System Font Regular"/>
              <a:buChar char="-"/>
              <a:defRPr sz="1400">
                <a:solidFill>
                  <a:schemeClr val="bg2"/>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3088668286"/>
      </p:ext>
    </p:extLst>
  </p:cSld>
  <p:clrMapOvr>
    <a:overrideClrMapping bg1="dk1" tx1="lt1" bg2="dk2" tx2="lt2" accent1="accent1" accent2="accent2" accent3="accent3" accent4="accent4" accent5="accent5" accent6="accent6" hlink="hlink" folHlink="folHlink"/>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Card tiles_4_Aardebruin">
    <p:bg>
      <p:bgPr>
        <a:solidFill>
          <a:schemeClr val="accent3"/>
        </a:solidFill>
        <a:effectLst/>
      </p:bgPr>
    </p:bg>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867FCF30-61EF-1F9C-74E7-B8BCA2301AFB}"/>
              </a:ext>
            </a:extLst>
          </p:cNvPr>
          <p:cNvSpPr>
            <a:spLocks noGrp="1"/>
          </p:cNvSpPr>
          <p:nvPr>
            <p:ph sz="quarter" idx="14" hasCustomPrompt="1"/>
          </p:nvPr>
        </p:nvSpPr>
        <p:spPr>
          <a:xfrm>
            <a:off x="506413" y="1811351"/>
            <a:ext cx="2540000" cy="3516312"/>
          </a:xfrm>
          <a:prstGeom prst="roundRect">
            <a:avLst>
              <a:gd name="adj" fmla="val 8096"/>
            </a:avLst>
          </a:prstGeom>
          <a:solidFill>
            <a:schemeClr val="accent4"/>
          </a:solidFill>
          <a:ln>
            <a:noFill/>
          </a:ln>
        </p:spPr>
        <p:txBody>
          <a:bodyPr/>
          <a:lstStyle>
            <a:lvl1pPr indent="-270000">
              <a:buNone/>
              <a:defRPr/>
            </a:lvl1pPr>
          </a:lstStyle>
          <a:p>
            <a:pPr lvl="0"/>
            <a:r>
              <a:rPr lang="en-GB" dirty="0"/>
              <a:t> </a:t>
            </a:r>
            <a:endParaRPr lang="en-NL" dirty="0"/>
          </a:p>
        </p:txBody>
      </p:sp>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506413" y="771885"/>
            <a:ext cx="10161587" cy="529697"/>
          </a:xfrm>
        </p:spPr>
        <p:txBody>
          <a:bodyPr wrap="square">
            <a:spAutoFit/>
          </a:bodyPr>
          <a:lstStyle>
            <a:lvl1pPr>
              <a:lnSpc>
                <a:spcPct val="90000"/>
              </a:lnSpc>
              <a:defRPr sz="3800">
                <a:solidFill>
                  <a:schemeClr val="accent4"/>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lvl1pPr>
              <a:defRPr>
                <a:solidFill>
                  <a:schemeClr val="accent4"/>
                </a:solidFill>
              </a:defRPr>
            </a:lvl1pPr>
          </a:lstStyle>
          <a:p>
            <a:r>
              <a:rPr lang="en-GB">
                <a:solidFill>
                  <a:schemeClr val="accent4"/>
                </a:solidFill>
              </a:rPr>
              <a:t>[Add footer text via: Insert → Header &amp; Footer]</a:t>
            </a:r>
            <a:endParaRPr lang="en-NL">
              <a:solidFill>
                <a:schemeClr val="accent4"/>
              </a:solidFill>
            </a:endParaRPr>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lvl1pPr>
              <a:defRPr>
                <a:solidFill>
                  <a:schemeClr val="accent4"/>
                </a:solidFill>
              </a:defRPr>
            </a:lvl1pPr>
          </a:lstStyle>
          <a:p>
            <a:pPr algn="r"/>
            <a:endParaRPr lang="en-US">
              <a:solidFill>
                <a:schemeClr val="accent4"/>
              </a:solidFill>
            </a:endParaRPr>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lvl1pPr>
              <a:defRPr>
                <a:solidFill>
                  <a:schemeClr val="accent4"/>
                </a:solidFill>
              </a:defRPr>
            </a:lvl1pPr>
          </a:lstStyle>
          <a:p>
            <a:fld id="{B6F15528-21DE-4FAA-801E-634DDDAF4B2B}" type="slidenum">
              <a:rPr lang="en-NL" smtClean="0"/>
              <a:pPr/>
              <a:t>‹#›</a:t>
            </a:fld>
            <a:endParaRPr lang="en-NL"/>
          </a:p>
        </p:txBody>
      </p:sp>
      <p:sp>
        <p:nvSpPr>
          <p:cNvPr id="13" name="Text Placeholder 12">
            <a:extLst>
              <a:ext uri="{FF2B5EF4-FFF2-40B4-BE49-F238E27FC236}">
                <a16:creationId xmlns:a16="http://schemas.microsoft.com/office/drawing/2014/main" id="{8B8A010C-1A2A-78FA-222D-FA8EBE3D73A9}"/>
              </a:ext>
            </a:extLst>
          </p:cNvPr>
          <p:cNvSpPr>
            <a:spLocks noGrp="1"/>
          </p:cNvSpPr>
          <p:nvPr>
            <p:ph type="body" sz="quarter" idx="15" hasCustomPrompt="1"/>
          </p:nvPr>
        </p:nvSpPr>
        <p:spPr>
          <a:xfrm>
            <a:off x="746281" y="2073288"/>
            <a:ext cx="2091009" cy="307777"/>
          </a:xfrm>
        </p:spPr>
        <p:txBody>
          <a:bodyPr wrap="square">
            <a:spAutoFit/>
          </a:bodyPr>
          <a:lstStyle>
            <a:lvl1pPr indent="-270000">
              <a:buNone/>
              <a:defRPr sz="2000" b="1">
                <a:solidFill>
                  <a:schemeClr val="accent3"/>
                </a:solidFill>
              </a:defRPr>
            </a:lvl1pPr>
          </a:lstStyle>
          <a:p>
            <a:pPr lvl="0"/>
            <a:r>
              <a:rPr lang="en-GB" dirty="0"/>
              <a:t>[Title]</a:t>
            </a:r>
            <a:endParaRPr lang="en-NL" dirty="0"/>
          </a:p>
        </p:txBody>
      </p:sp>
      <p:sp>
        <p:nvSpPr>
          <p:cNvPr id="14" name="Content Placeholder 8">
            <a:extLst>
              <a:ext uri="{FF2B5EF4-FFF2-40B4-BE49-F238E27FC236}">
                <a16:creationId xmlns:a16="http://schemas.microsoft.com/office/drawing/2014/main" id="{B6048D75-D1E6-BF07-112A-4871A9C630D2}"/>
              </a:ext>
            </a:extLst>
          </p:cNvPr>
          <p:cNvSpPr>
            <a:spLocks noGrp="1"/>
          </p:cNvSpPr>
          <p:nvPr>
            <p:ph sz="quarter" idx="16" hasCustomPrompt="1"/>
          </p:nvPr>
        </p:nvSpPr>
        <p:spPr>
          <a:xfrm>
            <a:off x="3306182" y="1811351"/>
            <a:ext cx="2540000" cy="3516312"/>
          </a:xfrm>
          <a:prstGeom prst="roundRect">
            <a:avLst>
              <a:gd name="adj" fmla="val 8096"/>
            </a:avLst>
          </a:prstGeom>
          <a:solidFill>
            <a:schemeClr val="accent4"/>
          </a:solidFill>
          <a:ln>
            <a:noFill/>
          </a:ln>
        </p:spPr>
        <p:txBody>
          <a:bodyPr/>
          <a:lstStyle>
            <a:lvl1pPr indent="-270000">
              <a:buNone/>
              <a:defRPr/>
            </a:lvl1pPr>
          </a:lstStyle>
          <a:p>
            <a:pPr lvl="0"/>
            <a:r>
              <a:rPr lang="en-GB" dirty="0"/>
              <a:t> </a:t>
            </a:r>
            <a:endParaRPr lang="en-NL" dirty="0"/>
          </a:p>
        </p:txBody>
      </p:sp>
      <p:sp>
        <p:nvSpPr>
          <p:cNvPr id="16" name="Text Placeholder 12">
            <a:extLst>
              <a:ext uri="{FF2B5EF4-FFF2-40B4-BE49-F238E27FC236}">
                <a16:creationId xmlns:a16="http://schemas.microsoft.com/office/drawing/2014/main" id="{C3962D98-5EDE-A309-67E4-EE31C49CA121}"/>
              </a:ext>
            </a:extLst>
          </p:cNvPr>
          <p:cNvSpPr>
            <a:spLocks noGrp="1"/>
          </p:cNvSpPr>
          <p:nvPr>
            <p:ph type="body" sz="quarter" idx="18" hasCustomPrompt="1"/>
          </p:nvPr>
        </p:nvSpPr>
        <p:spPr>
          <a:xfrm>
            <a:off x="3526149" y="2073288"/>
            <a:ext cx="2091009" cy="307777"/>
          </a:xfrm>
        </p:spPr>
        <p:txBody>
          <a:bodyPr wrap="square">
            <a:spAutoFit/>
          </a:bodyPr>
          <a:lstStyle>
            <a:lvl1pPr indent="-270000">
              <a:buNone/>
              <a:defRPr sz="2000" b="1">
                <a:solidFill>
                  <a:schemeClr val="accent3"/>
                </a:solidFill>
              </a:defRPr>
            </a:lvl1pPr>
          </a:lstStyle>
          <a:p>
            <a:pPr lvl="0"/>
            <a:r>
              <a:rPr lang="en-GB" dirty="0"/>
              <a:t>[Title]</a:t>
            </a:r>
            <a:endParaRPr lang="en-NL" dirty="0"/>
          </a:p>
        </p:txBody>
      </p:sp>
      <p:sp>
        <p:nvSpPr>
          <p:cNvPr id="17" name="Content Placeholder 8">
            <a:extLst>
              <a:ext uri="{FF2B5EF4-FFF2-40B4-BE49-F238E27FC236}">
                <a16:creationId xmlns:a16="http://schemas.microsoft.com/office/drawing/2014/main" id="{D75AA9D7-82B3-C977-2E39-E261F630E2D3}"/>
              </a:ext>
            </a:extLst>
          </p:cNvPr>
          <p:cNvSpPr>
            <a:spLocks noGrp="1"/>
          </p:cNvSpPr>
          <p:nvPr>
            <p:ph sz="quarter" idx="19" hasCustomPrompt="1"/>
          </p:nvPr>
        </p:nvSpPr>
        <p:spPr>
          <a:xfrm>
            <a:off x="6105951" y="1811351"/>
            <a:ext cx="2540000" cy="3516312"/>
          </a:xfrm>
          <a:prstGeom prst="roundRect">
            <a:avLst>
              <a:gd name="adj" fmla="val 8096"/>
            </a:avLst>
          </a:prstGeom>
          <a:solidFill>
            <a:schemeClr val="accent4"/>
          </a:solidFill>
          <a:ln>
            <a:noFill/>
          </a:ln>
        </p:spPr>
        <p:txBody>
          <a:bodyPr/>
          <a:lstStyle>
            <a:lvl1pPr indent="-270000">
              <a:buNone/>
              <a:defRPr/>
            </a:lvl1pPr>
          </a:lstStyle>
          <a:p>
            <a:pPr lvl="0"/>
            <a:r>
              <a:rPr lang="en-GB" dirty="0"/>
              <a:t>  </a:t>
            </a:r>
            <a:endParaRPr lang="en-NL" dirty="0"/>
          </a:p>
        </p:txBody>
      </p:sp>
      <p:sp>
        <p:nvSpPr>
          <p:cNvPr id="19" name="Text Placeholder 12">
            <a:extLst>
              <a:ext uri="{FF2B5EF4-FFF2-40B4-BE49-F238E27FC236}">
                <a16:creationId xmlns:a16="http://schemas.microsoft.com/office/drawing/2014/main" id="{DD15D91C-B1AE-0640-6F3B-E0235338DF27}"/>
              </a:ext>
            </a:extLst>
          </p:cNvPr>
          <p:cNvSpPr>
            <a:spLocks noGrp="1"/>
          </p:cNvSpPr>
          <p:nvPr>
            <p:ph type="body" sz="quarter" idx="21" hasCustomPrompt="1"/>
          </p:nvPr>
        </p:nvSpPr>
        <p:spPr>
          <a:xfrm>
            <a:off x="6335868" y="2060615"/>
            <a:ext cx="2091009" cy="307777"/>
          </a:xfrm>
        </p:spPr>
        <p:txBody>
          <a:bodyPr wrap="square">
            <a:spAutoFit/>
          </a:bodyPr>
          <a:lstStyle>
            <a:lvl1pPr indent="-270000">
              <a:buNone/>
              <a:defRPr sz="2000" b="1">
                <a:solidFill>
                  <a:schemeClr val="accent3"/>
                </a:solidFill>
              </a:defRPr>
            </a:lvl1pPr>
          </a:lstStyle>
          <a:p>
            <a:pPr lvl="0"/>
            <a:r>
              <a:rPr lang="en-GB" dirty="0"/>
              <a:t>[Title]</a:t>
            </a:r>
            <a:endParaRPr lang="en-NL" dirty="0"/>
          </a:p>
        </p:txBody>
      </p:sp>
      <p:sp>
        <p:nvSpPr>
          <p:cNvPr id="20" name="Content Placeholder 8">
            <a:extLst>
              <a:ext uri="{FF2B5EF4-FFF2-40B4-BE49-F238E27FC236}">
                <a16:creationId xmlns:a16="http://schemas.microsoft.com/office/drawing/2014/main" id="{6CC4C610-18A2-2DE4-5847-F80637C67C0F}"/>
              </a:ext>
            </a:extLst>
          </p:cNvPr>
          <p:cNvSpPr>
            <a:spLocks noGrp="1"/>
          </p:cNvSpPr>
          <p:nvPr>
            <p:ph sz="quarter" idx="22" hasCustomPrompt="1"/>
          </p:nvPr>
        </p:nvSpPr>
        <p:spPr>
          <a:xfrm>
            <a:off x="8905719" y="1811351"/>
            <a:ext cx="2540000" cy="3516312"/>
          </a:xfrm>
          <a:prstGeom prst="roundRect">
            <a:avLst>
              <a:gd name="adj" fmla="val 8096"/>
            </a:avLst>
          </a:prstGeom>
          <a:solidFill>
            <a:schemeClr val="accent4"/>
          </a:solidFill>
          <a:ln>
            <a:noFill/>
          </a:ln>
        </p:spPr>
        <p:txBody>
          <a:bodyPr/>
          <a:lstStyle>
            <a:lvl1pPr indent="-270000">
              <a:buNone/>
              <a:defRPr/>
            </a:lvl1pPr>
          </a:lstStyle>
          <a:p>
            <a:pPr lvl="0"/>
            <a:r>
              <a:rPr lang="en-GB" dirty="0"/>
              <a:t> </a:t>
            </a:r>
            <a:endParaRPr lang="en-NL" dirty="0"/>
          </a:p>
        </p:txBody>
      </p:sp>
      <p:sp>
        <p:nvSpPr>
          <p:cNvPr id="22" name="Text Placeholder 12">
            <a:extLst>
              <a:ext uri="{FF2B5EF4-FFF2-40B4-BE49-F238E27FC236}">
                <a16:creationId xmlns:a16="http://schemas.microsoft.com/office/drawing/2014/main" id="{DBCE8497-59B9-22C3-3602-5B513B436202}"/>
              </a:ext>
            </a:extLst>
          </p:cNvPr>
          <p:cNvSpPr>
            <a:spLocks noGrp="1"/>
          </p:cNvSpPr>
          <p:nvPr>
            <p:ph type="body" sz="quarter" idx="24" hasCustomPrompt="1"/>
          </p:nvPr>
        </p:nvSpPr>
        <p:spPr>
          <a:xfrm>
            <a:off x="9145587" y="2073288"/>
            <a:ext cx="2091009" cy="307777"/>
          </a:xfrm>
        </p:spPr>
        <p:txBody>
          <a:bodyPr wrap="square">
            <a:spAutoFit/>
          </a:bodyPr>
          <a:lstStyle>
            <a:lvl1pPr indent="-270000">
              <a:buNone/>
              <a:defRPr sz="2000" b="1">
                <a:solidFill>
                  <a:schemeClr val="accent3"/>
                </a:solidFill>
              </a:defRPr>
            </a:lvl1pPr>
          </a:lstStyle>
          <a:p>
            <a:pPr lvl="0"/>
            <a:r>
              <a:rPr lang="en-GB" dirty="0"/>
              <a:t>[Title]</a:t>
            </a:r>
            <a:endParaRPr lang="en-NL" dirty="0"/>
          </a:p>
        </p:txBody>
      </p:sp>
      <p:pic>
        <p:nvPicPr>
          <p:cNvPr id="8" name="Graphic 7">
            <a:extLst>
              <a:ext uri="{FF2B5EF4-FFF2-40B4-BE49-F238E27FC236}">
                <a16:creationId xmlns:a16="http://schemas.microsoft.com/office/drawing/2014/main" id="{E6C3B637-DBAF-A397-97B4-75176777615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06413" y="6086115"/>
            <a:ext cx="2540000" cy="381000"/>
          </a:xfrm>
          <a:prstGeom prst="rect">
            <a:avLst/>
          </a:prstGeom>
        </p:spPr>
      </p:pic>
      <p:sp>
        <p:nvSpPr>
          <p:cNvPr id="6" name="Text Placeholder 9">
            <a:extLst>
              <a:ext uri="{FF2B5EF4-FFF2-40B4-BE49-F238E27FC236}">
                <a16:creationId xmlns:a16="http://schemas.microsoft.com/office/drawing/2014/main" id="{C494D919-DFF3-CAED-563B-C56DCFB2D5DA}"/>
              </a:ext>
            </a:extLst>
          </p:cNvPr>
          <p:cNvSpPr>
            <a:spLocks noGrp="1"/>
          </p:cNvSpPr>
          <p:nvPr>
            <p:ph type="body" sz="quarter" idx="25"/>
          </p:nvPr>
        </p:nvSpPr>
        <p:spPr>
          <a:xfrm>
            <a:off x="746281" y="2643001"/>
            <a:ext cx="2091009" cy="2422725"/>
          </a:xfrm>
        </p:spPr>
        <p:txBody>
          <a:bodyPr/>
          <a:lstStyle>
            <a:lvl1pPr marL="0" indent="-270000">
              <a:defRPr sz="1400">
                <a:solidFill>
                  <a:schemeClr val="accent3"/>
                </a:solidFill>
              </a:defRPr>
            </a:lvl1pPr>
            <a:lvl2pPr marL="540000" indent="-270000">
              <a:buFont typeface="System Font Regular"/>
              <a:buChar char="-"/>
              <a:defRPr sz="1400">
                <a:solidFill>
                  <a:schemeClr val="accent3"/>
                </a:solidFill>
              </a:defRPr>
            </a:lvl2pPr>
            <a:lvl3pPr marL="810000" indent="-270000">
              <a:buFont typeface="System Font Regular"/>
              <a:buChar char="-"/>
              <a:defRPr sz="1400">
                <a:solidFill>
                  <a:schemeClr val="accent3"/>
                </a:solidFill>
              </a:defRPr>
            </a:lvl3pPr>
            <a:lvl4pPr marL="1080000" indent="-270000">
              <a:buFont typeface="System Font Regular"/>
              <a:buChar char="-"/>
              <a:defRPr sz="1400">
                <a:solidFill>
                  <a:schemeClr val="accent3"/>
                </a:solidFill>
              </a:defRPr>
            </a:lvl4pPr>
            <a:lvl5pPr marL="1350000" indent="-270000">
              <a:buFont typeface="System Font Regular"/>
              <a:buChar char="-"/>
              <a:defRPr sz="1400">
                <a:solidFill>
                  <a:schemeClr val="accent3"/>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10" name="Text Placeholder 9">
            <a:extLst>
              <a:ext uri="{FF2B5EF4-FFF2-40B4-BE49-F238E27FC236}">
                <a16:creationId xmlns:a16="http://schemas.microsoft.com/office/drawing/2014/main" id="{E7D0EEF3-6768-43DD-BD36-246234CC1898}"/>
              </a:ext>
            </a:extLst>
          </p:cNvPr>
          <p:cNvSpPr>
            <a:spLocks noGrp="1"/>
          </p:cNvSpPr>
          <p:nvPr>
            <p:ph type="body" sz="quarter" idx="26"/>
          </p:nvPr>
        </p:nvSpPr>
        <p:spPr>
          <a:xfrm>
            <a:off x="3526149" y="2655675"/>
            <a:ext cx="2091009" cy="2422725"/>
          </a:xfrm>
        </p:spPr>
        <p:txBody>
          <a:bodyPr/>
          <a:lstStyle>
            <a:lvl1pPr marL="0" indent="-270000">
              <a:defRPr sz="1400">
                <a:solidFill>
                  <a:schemeClr val="accent3"/>
                </a:solidFill>
              </a:defRPr>
            </a:lvl1pPr>
            <a:lvl2pPr marL="540000" indent="-270000">
              <a:buFont typeface="System Font Regular"/>
              <a:buChar char="-"/>
              <a:defRPr sz="1400">
                <a:solidFill>
                  <a:schemeClr val="accent3"/>
                </a:solidFill>
              </a:defRPr>
            </a:lvl2pPr>
            <a:lvl3pPr marL="810000" indent="-270000">
              <a:buFont typeface="System Font Regular"/>
              <a:buChar char="-"/>
              <a:defRPr sz="1400">
                <a:solidFill>
                  <a:schemeClr val="accent3"/>
                </a:solidFill>
              </a:defRPr>
            </a:lvl3pPr>
            <a:lvl4pPr marL="1080000" indent="-270000">
              <a:buFont typeface="System Font Regular"/>
              <a:buChar char="-"/>
              <a:defRPr sz="1400">
                <a:solidFill>
                  <a:schemeClr val="accent3"/>
                </a:solidFill>
              </a:defRPr>
            </a:lvl4pPr>
            <a:lvl5pPr marL="1350000" indent="-270000">
              <a:buFont typeface="System Font Regular"/>
              <a:buChar char="-"/>
              <a:defRPr sz="1400">
                <a:solidFill>
                  <a:schemeClr val="accent3"/>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11" name="Text Placeholder 9">
            <a:extLst>
              <a:ext uri="{FF2B5EF4-FFF2-40B4-BE49-F238E27FC236}">
                <a16:creationId xmlns:a16="http://schemas.microsoft.com/office/drawing/2014/main" id="{2B9FB89A-45F2-EF94-CAC4-5AD717B27D1F}"/>
              </a:ext>
            </a:extLst>
          </p:cNvPr>
          <p:cNvSpPr>
            <a:spLocks noGrp="1"/>
          </p:cNvSpPr>
          <p:nvPr>
            <p:ph type="body" sz="quarter" idx="27"/>
          </p:nvPr>
        </p:nvSpPr>
        <p:spPr>
          <a:xfrm>
            <a:off x="6330446" y="2622972"/>
            <a:ext cx="2091009" cy="2422725"/>
          </a:xfrm>
        </p:spPr>
        <p:txBody>
          <a:bodyPr/>
          <a:lstStyle>
            <a:lvl1pPr marL="0" indent="-270000">
              <a:defRPr sz="1400">
                <a:solidFill>
                  <a:schemeClr val="accent3"/>
                </a:solidFill>
              </a:defRPr>
            </a:lvl1pPr>
            <a:lvl2pPr marL="540000" indent="-270000">
              <a:buFont typeface="System Font Regular"/>
              <a:buChar char="-"/>
              <a:defRPr sz="1400">
                <a:solidFill>
                  <a:schemeClr val="accent3"/>
                </a:solidFill>
              </a:defRPr>
            </a:lvl2pPr>
            <a:lvl3pPr marL="810000" indent="-270000">
              <a:buFont typeface="System Font Regular"/>
              <a:buChar char="-"/>
              <a:defRPr sz="1400">
                <a:solidFill>
                  <a:schemeClr val="accent3"/>
                </a:solidFill>
              </a:defRPr>
            </a:lvl3pPr>
            <a:lvl4pPr marL="1080000" indent="-270000">
              <a:buFont typeface="System Font Regular"/>
              <a:buChar char="-"/>
              <a:defRPr sz="1400">
                <a:solidFill>
                  <a:schemeClr val="accent3"/>
                </a:solidFill>
              </a:defRPr>
            </a:lvl4pPr>
            <a:lvl5pPr marL="1350000" indent="-270000">
              <a:buFont typeface="System Font Regular"/>
              <a:buChar char="-"/>
              <a:defRPr sz="1400">
                <a:solidFill>
                  <a:schemeClr val="accent3"/>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12" name="Text Placeholder 9">
            <a:extLst>
              <a:ext uri="{FF2B5EF4-FFF2-40B4-BE49-F238E27FC236}">
                <a16:creationId xmlns:a16="http://schemas.microsoft.com/office/drawing/2014/main" id="{242ABF44-80F4-C34B-9DE0-1873828D871F}"/>
              </a:ext>
            </a:extLst>
          </p:cNvPr>
          <p:cNvSpPr>
            <a:spLocks noGrp="1"/>
          </p:cNvSpPr>
          <p:nvPr>
            <p:ph type="body" sz="quarter" idx="28"/>
          </p:nvPr>
        </p:nvSpPr>
        <p:spPr>
          <a:xfrm>
            <a:off x="9144000" y="2651849"/>
            <a:ext cx="2091009" cy="2422725"/>
          </a:xfrm>
        </p:spPr>
        <p:txBody>
          <a:bodyPr/>
          <a:lstStyle>
            <a:lvl1pPr marL="0" indent="-270000">
              <a:defRPr sz="1400">
                <a:solidFill>
                  <a:schemeClr val="accent3"/>
                </a:solidFill>
              </a:defRPr>
            </a:lvl1pPr>
            <a:lvl2pPr marL="540000" indent="-270000">
              <a:buFont typeface="System Font Regular"/>
              <a:buChar char="-"/>
              <a:defRPr sz="1400">
                <a:solidFill>
                  <a:schemeClr val="accent3"/>
                </a:solidFill>
              </a:defRPr>
            </a:lvl2pPr>
            <a:lvl3pPr marL="810000" indent="-270000">
              <a:buFont typeface="System Font Regular"/>
              <a:buChar char="-"/>
              <a:defRPr sz="1400">
                <a:solidFill>
                  <a:schemeClr val="accent3"/>
                </a:solidFill>
              </a:defRPr>
            </a:lvl3pPr>
            <a:lvl4pPr marL="1080000" indent="-270000">
              <a:buFont typeface="System Font Regular"/>
              <a:buChar char="-"/>
              <a:defRPr sz="1400">
                <a:solidFill>
                  <a:schemeClr val="accent3"/>
                </a:solidFill>
              </a:defRPr>
            </a:lvl4pPr>
            <a:lvl5pPr marL="1350000" indent="-270000">
              <a:buFont typeface="System Font Regular"/>
              <a:buChar char="-"/>
              <a:defRPr sz="1400">
                <a:solidFill>
                  <a:schemeClr val="accent3"/>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4283783194"/>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ver_2_Nachtgroen">
    <p:bg>
      <p:bgPr>
        <a:solidFill>
          <a:schemeClr val="accent1"/>
        </a:solidFill>
        <a:effectLst/>
      </p:bgPr>
    </p:bg>
    <p:spTree>
      <p:nvGrpSpPr>
        <p:cNvPr id="1" name=""/>
        <p:cNvGrpSpPr/>
        <p:nvPr/>
      </p:nvGrpSpPr>
      <p:grpSpPr>
        <a:xfrm>
          <a:off x="0" y="0"/>
          <a:ext cx="0" cy="0"/>
          <a:chOff x="0" y="0"/>
          <a:chExt cx="0" cy="0"/>
        </a:xfrm>
      </p:grpSpPr>
      <p:sp>
        <p:nvSpPr>
          <p:cNvPr id="29" name="Picture Placeholder 28">
            <a:extLst>
              <a:ext uri="{FF2B5EF4-FFF2-40B4-BE49-F238E27FC236}">
                <a16:creationId xmlns:a16="http://schemas.microsoft.com/office/drawing/2014/main" id="{D04E756E-1777-9219-E94E-D53C047131AD}"/>
              </a:ext>
            </a:extLst>
          </p:cNvPr>
          <p:cNvSpPr>
            <a:spLocks noGrp="1"/>
          </p:cNvSpPr>
          <p:nvPr>
            <p:ph type="pic" sz="quarter" idx="15"/>
          </p:nvPr>
        </p:nvSpPr>
        <p:spPr>
          <a:xfrm>
            <a:off x="7848682" y="-1066826"/>
            <a:ext cx="6853417" cy="7605336"/>
          </a:xfrm>
          <a:custGeom>
            <a:avLst/>
            <a:gdLst>
              <a:gd name="csX0" fmla="*/ 4050388 w 6853417"/>
              <a:gd name="csY0" fmla="*/ 119 h 7605336"/>
              <a:gd name="csX1" fmla="*/ 4507483 w 6853417"/>
              <a:gd name="csY1" fmla="*/ 8371 h 7605336"/>
              <a:gd name="csX2" fmla="*/ 4804480 w 6853417"/>
              <a:gd name="csY2" fmla="*/ 153648 h 7605336"/>
              <a:gd name="csX3" fmla="*/ 5895613 w 6853417"/>
              <a:gd name="csY3" fmla="*/ 1571530 h 7605336"/>
              <a:gd name="csX4" fmla="*/ 6582915 w 6853417"/>
              <a:gd name="csY4" fmla="*/ 2604881 h 7605336"/>
              <a:gd name="csX5" fmla="*/ 6851361 w 6853417"/>
              <a:gd name="csY5" fmla="*/ 3333726 h 7605336"/>
              <a:gd name="csX6" fmla="*/ 6671441 w 6853417"/>
              <a:gd name="csY6" fmla="*/ 4076934 h 7605336"/>
              <a:gd name="csX7" fmla="*/ 6671988 w 6853417"/>
              <a:gd name="csY7" fmla="*/ 4077345 h 7605336"/>
              <a:gd name="csX8" fmla="*/ 6672124 w 6853417"/>
              <a:gd name="csY8" fmla="*/ 4077482 h 7605336"/>
              <a:gd name="csX9" fmla="*/ 6027308 w 6853417"/>
              <a:gd name="csY9" fmla="*/ 6435421 h 7605336"/>
              <a:gd name="csX10" fmla="*/ 5574981 w 6853417"/>
              <a:gd name="csY10" fmla="*/ 7030480 h 7605336"/>
              <a:gd name="csX11" fmla="*/ 4924700 w 6853417"/>
              <a:gd name="csY11" fmla="*/ 7597222 h 7605336"/>
              <a:gd name="csX12" fmla="*/ 3458837 w 6853417"/>
              <a:gd name="csY12" fmla="*/ 7332387 h 7605336"/>
              <a:gd name="csX13" fmla="*/ 1338321 w 6853417"/>
              <a:gd name="csY13" fmla="*/ 6462096 h 7605336"/>
              <a:gd name="csX14" fmla="*/ 814681 w 6853417"/>
              <a:gd name="csY14" fmla="*/ 5937760 h 7605336"/>
              <a:gd name="csX15" fmla="*/ 205248 w 6853417"/>
              <a:gd name="csY15" fmla="*/ 5410688 h 7605336"/>
              <a:gd name="csX16" fmla="*/ 13170 w 6853417"/>
              <a:gd name="csY16" fmla="*/ 4763236 h 7605336"/>
              <a:gd name="csX17" fmla="*/ 130384 w 6853417"/>
              <a:gd name="csY17" fmla="*/ 3543980 h 7605336"/>
              <a:gd name="csX18" fmla="*/ 527383 w 6853417"/>
              <a:gd name="csY18" fmla="*/ 2736205 h 7605336"/>
              <a:gd name="csX19" fmla="*/ 1016870 w 6853417"/>
              <a:gd name="csY19" fmla="*/ 1530765 h 7605336"/>
              <a:gd name="csX20" fmla="*/ 1574663 w 6853417"/>
              <a:gd name="csY20" fmla="*/ 594265 h 7605336"/>
              <a:gd name="csX21" fmla="*/ 2475082 w 6853417"/>
              <a:gd name="csY21" fmla="*/ 139558 h 7605336"/>
              <a:gd name="csX22" fmla="*/ 3856655 w 6853417"/>
              <a:gd name="csY22" fmla="*/ 1669 h 7605336"/>
              <a:gd name="csX23" fmla="*/ 4050388 w 6853417"/>
              <a:gd name="csY23" fmla="*/ 119 h 760533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Lst>
            <a:rect l="l" t="t" r="r" b="b"/>
            <a:pathLst>
              <a:path w="6853417" h="7605336">
                <a:moveTo>
                  <a:pt x="4050388" y="119"/>
                </a:moveTo>
                <a:cubicBezTo>
                  <a:pt x="4264114" y="1139"/>
                  <a:pt x="4507483" y="8371"/>
                  <a:pt x="4507483" y="8371"/>
                </a:cubicBezTo>
                <a:cubicBezTo>
                  <a:pt x="4507483" y="8371"/>
                  <a:pt x="4650517" y="-15294"/>
                  <a:pt x="4804480" y="153648"/>
                </a:cubicBezTo>
                <a:cubicBezTo>
                  <a:pt x="4958034" y="322727"/>
                  <a:pt x="5785775" y="1410249"/>
                  <a:pt x="5895613" y="1571530"/>
                </a:cubicBezTo>
                <a:cubicBezTo>
                  <a:pt x="6005860" y="1732265"/>
                  <a:pt x="6509007" y="2491204"/>
                  <a:pt x="6582915" y="2604881"/>
                </a:cubicBezTo>
                <a:cubicBezTo>
                  <a:pt x="6657370" y="2718695"/>
                  <a:pt x="6876908" y="3033871"/>
                  <a:pt x="6851361" y="3333726"/>
                </a:cubicBezTo>
                <a:cubicBezTo>
                  <a:pt x="6825814" y="3633034"/>
                  <a:pt x="6671441" y="4076934"/>
                  <a:pt x="6671441" y="4076934"/>
                </a:cubicBezTo>
                <a:lnTo>
                  <a:pt x="6671988" y="4077345"/>
                </a:lnTo>
                <a:lnTo>
                  <a:pt x="6672124" y="4077482"/>
                </a:lnTo>
                <a:lnTo>
                  <a:pt x="6027308" y="6435421"/>
                </a:lnTo>
                <a:cubicBezTo>
                  <a:pt x="6027308" y="6435421"/>
                  <a:pt x="5856541" y="6739516"/>
                  <a:pt x="5574981" y="7030480"/>
                </a:cubicBezTo>
                <a:cubicBezTo>
                  <a:pt x="5293420" y="7321306"/>
                  <a:pt x="5017871" y="7560287"/>
                  <a:pt x="4924700" y="7597222"/>
                </a:cubicBezTo>
                <a:cubicBezTo>
                  <a:pt x="4832076" y="7634020"/>
                  <a:pt x="4055565" y="7545650"/>
                  <a:pt x="3458837" y="7332387"/>
                </a:cubicBezTo>
                <a:cubicBezTo>
                  <a:pt x="2862245" y="7119670"/>
                  <a:pt x="1338321" y="6462096"/>
                  <a:pt x="1338321" y="6462096"/>
                </a:cubicBezTo>
                <a:cubicBezTo>
                  <a:pt x="1338321" y="6462096"/>
                  <a:pt x="938043" y="6058139"/>
                  <a:pt x="814681" y="5937760"/>
                </a:cubicBezTo>
                <a:cubicBezTo>
                  <a:pt x="691183" y="5816970"/>
                  <a:pt x="296916" y="5567318"/>
                  <a:pt x="205248" y="5410688"/>
                </a:cubicBezTo>
                <a:cubicBezTo>
                  <a:pt x="113581" y="5254057"/>
                  <a:pt x="52514" y="5145442"/>
                  <a:pt x="13170" y="4763236"/>
                </a:cubicBezTo>
                <a:cubicBezTo>
                  <a:pt x="-26175" y="4381167"/>
                  <a:pt x="25465" y="3840279"/>
                  <a:pt x="130384" y="3543980"/>
                </a:cubicBezTo>
                <a:cubicBezTo>
                  <a:pt x="235303" y="3248092"/>
                  <a:pt x="421917" y="2974228"/>
                  <a:pt x="527383" y="2736205"/>
                </a:cubicBezTo>
                <a:cubicBezTo>
                  <a:pt x="632849" y="2498318"/>
                  <a:pt x="865092" y="1838828"/>
                  <a:pt x="1016870" y="1530765"/>
                </a:cubicBezTo>
                <a:cubicBezTo>
                  <a:pt x="1169057" y="1222566"/>
                  <a:pt x="1433131" y="733660"/>
                  <a:pt x="1574663" y="594265"/>
                </a:cubicBezTo>
                <a:cubicBezTo>
                  <a:pt x="1716194" y="454871"/>
                  <a:pt x="2209096" y="203168"/>
                  <a:pt x="2475082" y="139558"/>
                </a:cubicBezTo>
                <a:cubicBezTo>
                  <a:pt x="2741069" y="76085"/>
                  <a:pt x="3638483" y="7961"/>
                  <a:pt x="3856655" y="1669"/>
                </a:cubicBezTo>
                <a:cubicBezTo>
                  <a:pt x="3911198" y="130"/>
                  <a:pt x="3979146" y="-220"/>
                  <a:pt x="4050388" y="119"/>
                </a:cubicBezTo>
                <a:close/>
              </a:path>
            </a:pathLst>
          </a:custGeom>
          <a:solidFill>
            <a:schemeClr val="accent2"/>
          </a:solidFill>
        </p:spPr>
        <p:txBody>
          <a:bodyPr wrap="square">
            <a:noAutofit/>
          </a:bodyPr>
          <a:lstStyle/>
          <a:p>
            <a:r>
              <a:rPr lang="en-US"/>
              <a:t>Click icon to add picture</a:t>
            </a:r>
            <a:endParaRPr lang="en-NL"/>
          </a:p>
        </p:txBody>
      </p:sp>
      <p:sp>
        <p:nvSpPr>
          <p:cNvPr id="2" name="Title 1">
            <a:extLst>
              <a:ext uri="{FF2B5EF4-FFF2-40B4-BE49-F238E27FC236}">
                <a16:creationId xmlns:a16="http://schemas.microsoft.com/office/drawing/2014/main" id="{10ADFC02-B531-DD56-F496-10872B596C78}"/>
              </a:ext>
            </a:extLst>
          </p:cNvPr>
          <p:cNvSpPr>
            <a:spLocks noGrp="1"/>
          </p:cNvSpPr>
          <p:nvPr>
            <p:ph type="title" hasCustomPrompt="1"/>
          </p:nvPr>
        </p:nvSpPr>
        <p:spPr>
          <a:xfrm>
            <a:off x="506413" y="505606"/>
            <a:ext cx="6605587" cy="2694794"/>
          </a:xfrm>
          <a:prstGeom prst="rect">
            <a:avLst/>
          </a:prstGeom>
        </p:spPr>
        <p:txBody>
          <a:bodyPr>
            <a:normAutofit/>
          </a:bodyPr>
          <a:lstStyle>
            <a:lvl1pPr>
              <a:lnSpc>
                <a:spcPct val="80000"/>
              </a:lnSpc>
              <a:defRPr sz="8000">
                <a:solidFill>
                  <a:schemeClr val="tx2"/>
                </a:solidFill>
              </a:defRPr>
            </a:lvl1pPr>
          </a:lstStyle>
          <a:p>
            <a:r>
              <a:rPr lang="en-NL" dirty="0"/>
              <a:t>[Cover title]</a:t>
            </a:r>
          </a:p>
        </p:txBody>
      </p:sp>
      <p:sp>
        <p:nvSpPr>
          <p:cNvPr id="11" name="Text Placeholder 10">
            <a:extLst>
              <a:ext uri="{FF2B5EF4-FFF2-40B4-BE49-F238E27FC236}">
                <a16:creationId xmlns:a16="http://schemas.microsoft.com/office/drawing/2014/main" id="{12E230F8-A8CD-709B-9C40-73DCA007C26E}"/>
              </a:ext>
            </a:extLst>
          </p:cNvPr>
          <p:cNvSpPr>
            <a:spLocks noGrp="1"/>
          </p:cNvSpPr>
          <p:nvPr>
            <p:ph type="body" sz="quarter" idx="14" hasCustomPrompt="1"/>
          </p:nvPr>
        </p:nvSpPr>
        <p:spPr>
          <a:xfrm>
            <a:off x="4062413" y="6073002"/>
            <a:ext cx="3557587" cy="276999"/>
          </a:xfrm>
          <a:prstGeom prst="rect">
            <a:avLst/>
          </a:prstGeom>
        </p:spPr>
        <p:txBody>
          <a:bodyPr wrap="square" lIns="0" tIns="0" rIns="0" bIns="0" anchor="b">
            <a:spAutoFit/>
          </a:bodyPr>
          <a:lstStyle>
            <a:lvl1pPr indent="-270000">
              <a:buFont typeface="Arial" panose="020B0604020202020204" pitchFamily="34" charset="0"/>
              <a:buNone/>
              <a:defRPr sz="1800">
                <a:solidFill>
                  <a:schemeClr val="tx2"/>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dirty="0"/>
              <a:t>[Optional text]</a:t>
            </a:r>
            <a:endParaRPr lang="en-NL" dirty="0"/>
          </a:p>
        </p:txBody>
      </p:sp>
      <p:sp>
        <p:nvSpPr>
          <p:cNvPr id="3" name="Text Placeholder 4">
            <a:extLst>
              <a:ext uri="{FF2B5EF4-FFF2-40B4-BE49-F238E27FC236}">
                <a16:creationId xmlns:a16="http://schemas.microsoft.com/office/drawing/2014/main" id="{A0530C95-9290-EE76-661C-6A769B34839C}"/>
              </a:ext>
            </a:extLst>
          </p:cNvPr>
          <p:cNvSpPr>
            <a:spLocks noGrp="1"/>
          </p:cNvSpPr>
          <p:nvPr>
            <p:ph type="body" sz="quarter" idx="16" hasCustomPrompt="1"/>
          </p:nvPr>
        </p:nvSpPr>
        <p:spPr>
          <a:xfrm>
            <a:off x="506412" y="3715774"/>
            <a:ext cx="6605587" cy="1066800"/>
          </a:xfrm>
          <a:prstGeom prst="rect">
            <a:avLst/>
          </a:prstGeom>
        </p:spPr>
        <p:txBody>
          <a:bodyPr lIns="0" tIns="0" rIns="0" bIns="0"/>
          <a:lstStyle>
            <a:lvl1pPr>
              <a:buFont typeface="Arial" panose="020B0604020202020204" pitchFamily="34" charset="0"/>
              <a:buNone/>
              <a:defRPr sz="2800">
                <a:solidFill>
                  <a:schemeClr val="tx2"/>
                </a:solidFill>
              </a:defRPr>
            </a:lvl1pPr>
          </a:lstStyle>
          <a:p>
            <a:pPr lvl="0"/>
            <a:r>
              <a:rPr lang="en-GB" dirty="0"/>
              <a:t>[Subtitle, date or author]</a:t>
            </a:r>
            <a:endParaRPr lang="en-NL" dirty="0"/>
          </a:p>
        </p:txBody>
      </p:sp>
      <p:sp>
        <p:nvSpPr>
          <p:cNvPr id="5" name="TextBox 4">
            <a:extLst>
              <a:ext uri="{FF2B5EF4-FFF2-40B4-BE49-F238E27FC236}">
                <a16:creationId xmlns:a16="http://schemas.microsoft.com/office/drawing/2014/main" id="{87D3248B-1758-61EF-853F-94F09123876A}"/>
              </a:ext>
            </a:extLst>
          </p:cNvPr>
          <p:cNvSpPr txBox="1"/>
          <p:nvPr userDrawn="1"/>
        </p:nvSpPr>
        <p:spPr>
          <a:xfrm>
            <a:off x="-2160000" y="914400"/>
            <a:ext cx="1981200" cy="1830413"/>
          </a:xfrm>
          <a:prstGeom prst="roundRect">
            <a:avLst>
              <a:gd name="adj" fmla="val 5906"/>
            </a:avLst>
          </a:prstGeom>
          <a:solidFill>
            <a:schemeClr val="accent6"/>
          </a:solidFill>
        </p:spPr>
        <p:txBody>
          <a:bodyPr wrap="square" lIns="118800" tIns="118800" rIns="118800" bIns="118800" rtlCol="0">
            <a:spAutoFit/>
          </a:bodyPr>
          <a:lstStyle/>
          <a:p>
            <a:pPr lvl="0"/>
            <a:r>
              <a:rPr lang="en-GB" sz="1000" b="1">
                <a:solidFill>
                  <a:schemeClr val="bg1"/>
                </a:solidFill>
                <a:latin typeface="Aptos" panose="020B0004020202020204" pitchFamily="34" charset="0"/>
              </a:rPr>
              <a:t>Note:</a:t>
            </a:r>
          </a:p>
          <a:p>
            <a:pPr lvl="0"/>
            <a:endParaRPr lang="en-GB" sz="1000">
              <a:solidFill>
                <a:schemeClr val="bg1"/>
              </a:solidFill>
              <a:latin typeface="Aptos" panose="020B0004020202020204" pitchFamily="34" charset="0"/>
            </a:endParaRPr>
          </a:p>
          <a:p>
            <a:r>
              <a:rPr lang="en-GB" sz="1000">
                <a:solidFill>
                  <a:schemeClr val="bg1"/>
                </a:solidFill>
              </a:rPr>
              <a:t>Use the </a:t>
            </a:r>
            <a:r>
              <a:rPr lang="en-GB" sz="1000" b="1">
                <a:solidFill>
                  <a:schemeClr val="bg1"/>
                </a:solidFill>
              </a:rPr>
              <a:t>Crop</a:t>
            </a:r>
            <a:r>
              <a:rPr lang="en-GB" sz="1000">
                <a:solidFill>
                  <a:schemeClr val="bg1"/>
                </a:solidFill>
              </a:rPr>
              <a:t> tool to reposition the image.</a:t>
            </a:r>
          </a:p>
          <a:p>
            <a:r>
              <a:rPr lang="en-GB" sz="1000">
                <a:solidFill>
                  <a:schemeClr val="bg1"/>
                </a:solidFill>
              </a:rPr>
              <a:t>Select the image, then go to </a:t>
            </a:r>
            <a:r>
              <a:rPr lang="en-GB" sz="1000" b="1">
                <a:solidFill>
                  <a:schemeClr val="bg1"/>
                </a:solidFill>
              </a:rPr>
              <a:t>Picture Format → Crop</a:t>
            </a:r>
            <a:r>
              <a:rPr lang="en-GB" sz="1000">
                <a:solidFill>
                  <a:schemeClr val="bg1"/>
                </a:solidFill>
              </a:rPr>
              <a:t>.</a:t>
            </a:r>
          </a:p>
          <a:p>
            <a:endParaRPr lang="en-GB" sz="1000">
              <a:solidFill>
                <a:schemeClr val="bg1"/>
              </a:solidFill>
            </a:endParaRPr>
          </a:p>
          <a:p>
            <a:endParaRPr lang="en-GB" sz="1000">
              <a:solidFill>
                <a:schemeClr val="bg1"/>
              </a:solidFill>
            </a:endParaRPr>
          </a:p>
          <a:p>
            <a:endParaRPr lang="en-GB" sz="1000">
              <a:solidFill>
                <a:schemeClr val="bg1"/>
              </a:solidFill>
            </a:endParaRPr>
          </a:p>
          <a:p>
            <a:endParaRPr lang="en-GB" sz="1000">
              <a:solidFill>
                <a:schemeClr val="bg1"/>
              </a:solidFill>
            </a:endParaRPr>
          </a:p>
        </p:txBody>
      </p:sp>
      <p:pic>
        <p:nvPicPr>
          <p:cNvPr id="6" name="Graphic 5">
            <a:extLst>
              <a:ext uri="{FF2B5EF4-FFF2-40B4-BE49-F238E27FC236}">
                <a16:creationId xmlns:a16="http://schemas.microsoft.com/office/drawing/2014/main" id="{A043713D-749B-8238-CE8C-728FDA44938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993900" y="2120900"/>
            <a:ext cx="469900" cy="469900"/>
          </a:xfrm>
          <a:prstGeom prst="rect">
            <a:avLst/>
          </a:prstGeom>
        </p:spPr>
      </p:pic>
      <p:pic>
        <p:nvPicPr>
          <p:cNvPr id="7" name="Graphic 6">
            <a:extLst>
              <a:ext uri="{FF2B5EF4-FFF2-40B4-BE49-F238E27FC236}">
                <a16:creationId xmlns:a16="http://schemas.microsoft.com/office/drawing/2014/main" id="{F8ABA061-DAA5-9305-0F83-6AFFBE916275}"/>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06413" y="6086115"/>
            <a:ext cx="2540000" cy="381000"/>
          </a:xfrm>
          <a:prstGeom prst="rect">
            <a:avLst/>
          </a:prstGeom>
        </p:spPr>
      </p:pic>
    </p:spTree>
    <p:extLst>
      <p:ext uri="{BB962C8B-B14F-4D97-AF65-F5344CB8AC3E}">
        <p14:creationId xmlns:p14="http://schemas.microsoft.com/office/powerpoint/2010/main" val="411915754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Card tiles_4_Nachtgroen">
    <p:bg>
      <p:bgPr>
        <a:solidFill>
          <a:schemeClr val="accent1"/>
        </a:solidFill>
        <a:effectLst/>
      </p:bgPr>
    </p:bg>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867FCF30-61EF-1F9C-74E7-B8BCA2301AFB}"/>
              </a:ext>
            </a:extLst>
          </p:cNvPr>
          <p:cNvSpPr>
            <a:spLocks noGrp="1"/>
          </p:cNvSpPr>
          <p:nvPr>
            <p:ph sz="quarter" idx="14" hasCustomPrompt="1"/>
          </p:nvPr>
        </p:nvSpPr>
        <p:spPr>
          <a:xfrm>
            <a:off x="506413" y="1811351"/>
            <a:ext cx="2540000" cy="3516312"/>
          </a:xfrm>
          <a:prstGeom prst="roundRect">
            <a:avLst>
              <a:gd name="adj" fmla="val 8096"/>
            </a:avLst>
          </a:prstGeom>
          <a:solidFill>
            <a:schemeClr val="accent2"/>
          </a:solidFill>
          <a:ln>
            <a:noFill/>
          </a:ln>
        </p:spPr>
        <p:txBody>
          <a:bodyPr/>
          <a:lstStyle>
            <a:lvl1pPr indent="-270000">
              <a:buNone/>
              <a:defRPr/>
            </a:lvl1pPr>
          </a:lstStyle>
          <a:p>
            <a:pPr lvl="0"/>
            <a:r>
              <a:rPr lang="en-GB" dirty="0"/>
              <a:t> </a:t>
            </a:r>
            <a:endParaRPr lang="en-NL" dirty="0"/>
          </a:p>
        </p:txBody>
      </p:sp>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506413" y="771885"/>
            <a:ext cx="10161587" cy="529697"/>
          </a:xfrm>
        </p:spPr>
        <p:txBody>
          <a:bodyPr wrap="square">
            <a:spAutoFit/>
          </a:bodyPr>
          <a:lstStyle>
            <a:lvl1pPr>
              <a:lnSpc>
                <a:spcPct val="90000"/>
              </a:lnSpc>
              <a:defRPr sz="3800">
                <a:solidFill>
                  <a:schemeClr val="accent2"/>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lvl1pPr>
              <a:defRPr>
                <a:solidFill>
                  <a:schemeClr val="accent2"/>
                </a:solidFill>
              </a:defRPr>
            </a:lvl1pPr>
          </a:lstStyle>
          <a:p>
            <a:r>
              <a:rPr lang="en-GB">
                <a:solidFill>
                  <a:schemeClr val="accent2"/>
                </a:solidFill>
              </a:rPr>
              <a:t>[Add footer text via: Insert → Header &amp; Footer]</a:t>
            </a:r>
            <a:endParaRPr lang="en-NL">
              <a:solidFill>
                <a:schemeClr val="accent2"/>
              </a:solidFill>
            </a:endParaRPr>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lvl1pPr>
              <a:defRPr>
                <a:solidFill>
                  <a:schemeClr val="accent2"/>
                </a:solidFill>
              </a:defRPr>
            </a:lvl1pPr>
          </a:lstStyle>
          <a:p>
            <a:pPr algn="r"/>
            <a:endParaRPr lang="en-US">
              <a:solidFill>
                <a:schemeClr val="accent2"/>
              </a:solidFill>
            </a:endParaRPr>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lvl1pPr>
              <a:defRPr>
                <a:solidFill>
                  <a:schemeClr val="accent2"/>
                </a:solidFill>
              </a:defRPr>
            </a:lvl1pPr>
          </a:lstStyle>
          <a:p>
            <a:fld id="{B6F15528-21DE-4FAA-801E-634DDDAF4B2B}" type="slidenum">
              <a:rPr lang="en-NL" smtClean="0"/>
              <a:pPr/>
              <a:t>‹#›</a:t>
            </a:fld>
            <a:endParaRPr lang="en-NL"/>
          </a:p>
        </p:txBody>
      </p:sp>
      <p:sp>
        <p:nvSpPr>
          <p:cNvPr id="13" name="Text Placeholder 12">
            <a:extLst>
              <a:ext uri="{FF2B5EF4-FFF2-40B4-BE49-F238E27FC236}">
                <a16:creationId xmlns:a16="http://schemas.microsoft.com/office/drawing/2014/main" id="{8B8A010C-1A2A-78FA-222D-FA8EBE3D73A9}"/>
              </a:ext>
            </a:extLst>
          </p:cNvPr>
          <p:cNvSpPr>
            <a:spLocks noGrp="1"/>
          </p:cNvSpPr>
          <p:nvPr>
            <p:ph type="body" sz="quarter" idx="15" hasCustomPrompt="1"/>
          </p:nvPr>
        </p:nvSpPr>
        <p:spPr>
          <a:xfrm>
            <a:off x="746281" y="2073288"/>
            <a:ext cx="2091009" cy="307777"/>
          </a:xfrm>
        </p:spPr>
        <p:txBody>
          <a:bodyPr wrap="square">
            <a:spAutoFit/>
          </a:bodyPr>
          <a:lstStyle>
            <a:lvl1pPr indent="-270000">
              <a:buNone/>
              <a:defRPr sz="2000" b="1">
                <a:solidFill>
                  <a:schemeClr val="accent1"/>
                </a:solidFill>
              </a:defRPr>
            </a:lvl1pPr>
          </a:lstStyle>
          <a:p>
            <a:pPr lvl="0"/>
            <a:r>
              <a:rPr lang="en-GB" dirty="0"/>
              <a:t>[Title]</a:t>
            </a:r>
            <a:endParaRPr lang="en-NL" dirty="0"/>
          </a:p>
        </p:txBody>
      </p:sp>
      <p:sp>
        <p:nvSpPr>
          <p:cNvPr id="14" name="Content Placeholder 8">
            <a:extLst>
              <a:ext uri="{FF2B5EF4-FFF2-40B4-BE49-F238E27FC236}">
                <a16:creationId xmlns:a16="http://schemas.microsoft.com/office/drawing/2014/main" id="{B6048D75-D1E6-BF07-112A-4871A9C630D2}"/>
              </a:ext>
            </a:extLst>
          </p:cNvPr>
          <p:cNvSpPr>
            <a:spLocks noGrp="1"/>
          </p:cNvSpPr>
          <p:nvPr>
            <p:ph sz="quarter" idx="16" hasCustomPrompt="1"/>
          </p:nvPr>
        </p:nvSpPr>
        <p:spPr>
          <a:xfrm>
            <a:off x="3306182" y="1811351"/>
            <a:ext cx="2540000" cy="3516312"/>
          </a:xfrm>
          <a:prstGeom prst="roundRect">
            <a:avLst>
              <a:gd name="adj" fmla="val 8096"/>
            </a:avLst>
          </a:prstGeom>
          <a:solidFill>
            <a:schemeClr val="accent2"/>
          </a:solidFill>
          <a:ln>
            <a:noFill/>
          </a:ln>
        </p:spPr>
        <p:txBody>
          <a:bodyPr/>
          <a:lstStyle>
            <a:lvl1pPr indent="-270000">
              <a:buNone/>
              <a:defRPr/>
            </a:lvl1pPr>
          </a:lstStyle>
          <a:p>
            <a:pPr lvl="0"/>
            <a:r>
              <a:rPr lang="en-GB" dirty="0"/>
              <a:t> </a:t>
            </a:r>
            <a:endParaRPr lang="en-NL" dirty="0"/>
          </a:p>
        </p:txBody>
      </p:sp>
      <p:sp>
        <p:nvSpPr>
          <p:cNvPr id="16" name="Text Placeholder 12">
            <a:extLst>
              <a:ext uri="{FF2B5EF4-FFF2-40B4-BE49-F238E27FC236}">
                <a16:creationId xmlns:a16="http://schemas.microsoft.com/office/drawing/2014/main" id="{C3962D98-5EDE-A309-67E4-EE31C49CA121}"/>
              </a:ext>
            </a:extLst>
          </p:cNvPr>
          <p:cNvSpPr>
            <a:spLocks noGrp="1"/>
          </p:cNvSpPr>
          <p:nvPr>
            <p:ph type="body" sz="quarter" idx="18" hasCustomPrompt="1"/>
          </p:nvPr>
        </p:nvSpPr>
        <p:spPr>
          <a:xfrm>
            <a:off x="3526149" y="2073288"/>
            <a:ext cx="2091009" cy="307777"/>
          </a:xfrm>
        </p:spPr>
        <p:txBody>
          <a:bodyPr wrap="square">
            <a:spAutoFit/>
          </a:bodyPr>
          <a:lstStyle>
            <a:lvl1pPr indent="-270000">
              <a:buNone/>
              <a:defRPr sz="2000" b="1">
                <a:solidFill>
                  <a:schemeClr val="accent1"/>
                </a:solidFill>
              </a:defRPr>
            </a:lvl1pPr>
          </a:lstStyle>
          <a:p>
            <a:pPr lvl="0"/>
            <a:r>
              <a:rPr lang="en-GB" dirty="0"/>
              <a:t>[Title]</a:t>
            </a:r>
            <a:endParaRPr lang="en-NL" dirty="0"/>
          </a:p>
        </p:txBody>
      </p:sp>
      <p:sp>
        <p:nvSpPr>
          <p:cNvPr id="17" name="Content Placeholder 8">
            <a:extLst>
              <a:ext uri="{FF2B5EF4-FFF2-40B4-BE49-F238E27FC236}">
                <a16:creationId xmlns:a16="http://schemas.microsoft.com/office/drawing/2014/main" id="{D75AA9D7-82B3-C977-2E39-E261F630E2D3}"/>
              </a:ext>
            </a:extLst>
          </p:cNvPr>
          <p:cNvSpPr>
            <a:spLocks noGrp="1"/>
          </p:cNvSpPr>
          <p:nvPr>
            <p:ph sz="quarter" idx="19" hasCustomPrompt="1"/>
          </p:nvPr>
        </p:nvSpPr>
        <p:spPr>
          <a:xfrm>
            <a:off x="6105951" y="1811351"/>
            <a:ext cx="2540000" cy="3516312"/>
          </a:xfrm>
          <a:prstGeom prst="roundRect">
            <a:avLst>
              <a:gd name="adj" fmla="val 8096"/>
            </a:avLst>
          </a:prstGeom>
          <a:solidFill>
            <a:schemeClr val="accent2"/>
          </a:solidFill>
          <a:ln>
            <a:noFill/>
          </a:ln>
        </p:spPr>
        <p:txBody>
          <a:bodyPr/>
          <a:lstStyle>
            <a:lvl1pPr indent="-270000">
              <a:buNone/>
              <a:defRPr/>
            </a:lvl1pPr>
          </a:lstStyle>
          <a:p>
            <a:pPr lvl="0"/>
            <a:r>
              <a:rPr lang="en-GB" dirty="0"/>
              <a:t> </a:t>
            </a:r>
            <a:endParaRPr lang="en-NL" dirty="0"/>
          </a:p>
        </p:txBody>
      </p:sp>
      <p:sp>
        <p:nvSpPr>
          <p:cNvPr id="19" name="Text Placeholder 12">
            <a:extLst>
              <a:ext uri="{FF2B5EF4-FFF2-40B4-BE49-F238E27FC236}">
                <a16:creationId xmlns:a16="http://schemas.microsoft.com/office/drawing/2014/main" id="{DD15D91C-B1AE-0640-6F3B-E0235338DF27}"/>
              </a:ext>
            </a:extLst>
          </p:cNvPr>
          <p:cNvSpPr>
            <a:spLocks noGrp="1"/>
          </p:cNvSpPr>
          <p:nvPr>
            <p:ph type="body" sz="quarter" idx="21" hasCustomPrompt="1"/>
          </p:nvPr>
        </p:nvSpPr>
        <p:spPr>
          <a:xfrm>
            <a:off x="6335868" y="2060615"/>
            <a:ext cx="2091009" cy="307777"/>
          </a:xfrm>
        </p:spPr>
        <p:txBody>
          <a:bodyPr wrap="square">
            <a:spAutoFit/>
          </a:bodyPr>
          <a:lstStyle>
            <a:lvl1pPr indent="-270000">
              <a:buNone/>
              <a:defRPr sz="2000" b="1">
                <a:solidFill>
                  <a:schemeClr val="accent1"/>
                </a:solidFill>
              </a:defRPr>
            </a:lvl1pPr>
          </a:lstStyle>
          <a:p>
            <a:pPr lvl="0"/>
            <a:r>
              <a:rPr lang="en-GB" dirty="0"/>
              <a:t>[Title]</a:t>
            </a:r>
            <a:endParaRPr lang="en-NL" dirty="0"/>
          </a:p>
        </p:txBody>
      </p:sp>
      <p:sp>
        <p:nvSpPr>
          <p:cNvPr id="20" name="Content Placeholder 8">
            <a:extLst>
              <a:ext uri="{FF2B5EF4-FFF2-40B4-BE49-F238E27FC236}">
                <a16:creationId xmlns:a16="http://schemas.microsoft.com/office/drawing/2014/main" id="{6CC4C610-18A2-2DE4-5847-F80637C67C0F}"/>
              </a:ext>
            </a:extLst>
          </p:cNvPr>
          <p:cNvSpPr>
            <a:spLocks noGrp="1"/>
          </p:cNvSpPr>
          <p:nvPr>
            <p:ph sz="quarter" idx="22" hasCustomPrompt="1"/>
          </p:nvPr>
        </p:nvSpPr>
        <p:spPr>
          <a:xfrm>
            <a:off x="8905719" y="1811351"/>
            <a:ext cx="2540000" cy="3516312"/>
          </a:xfrm>
          <a:prstGeom prst="roundRect">
            <a:avLst>
              <a:gd name="adj" fmla="val 8096"/>
            </a:avLst>
          </a:prstGeom>
          <a:solidFill>
            <a:schemeClr val="accent2"/>
          </a:solidFill>
          <a:ln>
            <a:noFill/>
          </a:ln>
        </p:spPr>
        <p:txBody>
          <a:bodyPr/>
          <a:lstStyle>
            <a:lvl1pPr indent="-270000">
              <a:buNone/>
              <a:defRPr/>
            </a:lvl1pPr>
          </a:lstStyle>
          <a:p>
            <a:pPr lvl="0"/>
            <a:r>
              <a:rPr lang="en-NL" dirty="0"/>
              <a:t> </a:t>
            </a:r>
          </a:p>
        </p:txBody>
      </p:sp>
      <p:sp>
        <p:nvSpPr>
          <p:cNvPr id="22" name="Text Placeholder 12">
            <a:extLst>
              <a:ext uri="{FF2B5EF4-FFF2-40B4-BE49-F238E27FC236}">
                <a16:creationId xmlns:a16="http://schemas.microsoft.com/office/drawing/2014/main" id="{DBCE8497-59B9-22C3-3602-5B513B436202}"/>
              </a:ext>
            </a:extLst>
          </p:cNvPr>
          <p:cNvSpPr>
            <a:spLocks noGrp="1"/>
          </p:cNvSpPr>
          <p:nvPr>
            <p:ph type="body" sz="quarter" idx="24" hasCustomPrompt="1"/>
          </p:nvPr>
        </p:nvSpPr>
        <p:spPr>
          <a:xfrm>
            <a:off x="9145587" y="2073288"/>
            <a:ext cx="2091009" cy="307777"/>
          </a:xfrm>
        </p:spPr>
        <p:txBody>
          <a:bodyPr wrap="square">
            <a:spAutoFit/>
          </a:bodyPr>
          <a:lstStyle>
            <a:lvl1pPr indent="-270000">
              <a:buNone/>
              <a:defRPr sz="2000" b="1">
                <a:solidFill>
                  <a:schemeClr val="accent1"/>
                </a:solidFill>
              </a:defRPr>
            </a:lvl1pPr>
          </a:lstStyle>
          <a:p>
            <a:pPr lvl="0"/>
            <a:r>
              <a:rPr lang="en-GB" dirty="0"/>
              <a:t>[Title]</a:t>
            </a:r>
            <a:endParaRPr lang="en-NL" dirty="0"/>
          </a:p>
        </p:txBody>
      </p:sp>
      <p:pic>
        <p:nvPicPr>
          <p:cNvPr id="8" name="Graphic 7">
            <a:extLst>
              <a:ext uri="{FF2B5EF4-FFF2-40B4-BE49-F238E27FC236}">
                <a16:creationId xmlns:a16="http://schemas.microsoft.com/office/drawing/2014/main" id="{294C3807-F524-8AFB-5657-1DCCE2F59678}"/>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06413" y="6086115"/>
            <a:ext cx="2540000" cy="381000"/>
          </a:xfrm>
          <a:prstGeom prst="rect">
            <a:avLst/>
          </a:prstGeom>
        </p:spPr>
      </p:pic>
      <p:sp>
        <p:nvSpPr>
          <p:cNvPr id="6" name="Text Placeholder 9">
            <a:extLst>
              <a:ext uri="{FF2B5EF4-FFF2-40B4-BE49-F238E27FC236}">
                <a16:creationId xmlns:a16="http://schemas.microsoft.com/office/drawing/2014/main" id="{67F49643-5B17-E9C5-5D54-25D14C5254F3}"/>
              </a:ext>
            </a:extLst>
          </p:cNvPr>
          <p:cNvSpPr>
            <a:spLocks noGrp="1"/>
          </p:cNvSpPr>
          <p:nvPr>
            <p:ph type="body" sz="quarter" idx="25"/>
          </p:nvPr>
        </p:nvSpPr>
        <p:spPr>
          <a:xfrm>
            <a:off x="746281" y="2643001"/>
            <a:ext cx="2091009" cy="2422725"/>
          </a:xfrm>
        </p:spPr>
        <p:txBody>
          <a:bodyPr/>
          <a:lstStyle>
            <a:lvl1pPr marL="0" indent="-270000">
              <a:defRPr sz="1400">
                <a:solidFill>
                  <a:schemeClr val="accent1"/>
                </a:solidFill>
              </a:defRPr>
            </a:lvl1pPr>
            <a:lvl2pPr marL="540000" indent="-270000">
              <a:buFont typeface="System Font Regular"/>
              <a:buChar char="-"/>
              <a:defRPr sz="1400">
                <a:solidFill>
                  <a:schemeClr val="accent1"/>
                </a:solidFill>
              </a:defRPr>
            </a:lvl2pPr>
            <a:lvl3pPr marL="810000" indent="-270000">
              <a:buFont typeface="System Font Regular"/>
              <a:buChar char="-"/>
              <a:defRPr sz="1400">
                <a:solidFill>
                  <a:schemeClr val="accent1"/>
                </a:solidFill>
              </a:defRPr>
            </a:lvl3pPr>
            <a:lvl4pPr marL="1080000" indent="-270000">
              <a:buFont typeface="System Font Regular"/>
              <a:buChar char="-"/>
              <a:defRPr sz="1400">
                <a:solidFill>
                  <a:schemeClr val="accent1"/>
                </a:solidFill>
              </a:defRPr>
            </a:lvl4pPr>
            <a:lvl5pPr marL="1350000" indent="-270000">
              <a:buFont typeface="System Font Regular"/>
              <a:buChar char="-"/>
              <a:defRPr sz="1400">
                <a:solidFill>
                  <a:schemeClr val="accent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10" name="Text Placeholder 9">
            <a:extLst>
              <a:ext uri="{FF2B5EF4-FFF2-40B4-BE49-F238E27FC236}">
                <a16:creationId xmlns:a16="http://schemas.microsoft.com/office/drawing/2014/main" id="{76559E01-92D4-43B2-269E-96E6220BDB6A}"/>
              </a:ext>
            </a:extLst>
          </p:cNvPr>
          <p:cNvSpPr>
            <a:spLocks noGrp="1"/>
          </p:cNvSpPr>
          <p:nvPr>
            <p:ph type="body" sz="quarter" idx="26"/>
          </p:nvPr>
        </p:nvSpPr>
        <p:spPr>
          <a:xfrm>
            <a:off x="3526149" y="2655675"/>
            <a:ext cx="2091009" cy="2422725"/>
          </a:xfrm>
        </p:spPr>
        <p:txBody>
          <a:bodyPr/>
          <a:lstStyle>
            <a:lvl1pPr marL="0" indent="-270000">
              <a:defRPr sz="1400">
                <a:solidFill>
                  <a:schemeClr val="accent1"/>
                </a:solidFill>
              </a:defRPr>
            </a:lvl1pPr>
            <a:lvl2pPr marL="540000" indent="-270000">
              <a:buFont typeface="System Font Regular"/>
              <a:buChar char="-"/>
              <a:defRPr sz="1400">
                <a:solidFill>
                  <a:schemeClr val="accent1"/>
                </a:solidFill>
              </a:defRPr>
            </a:lvl2pPr>
            <a:lvl3pPr marL="810000" indent="-270000">
              <a:buFont typeface="System Font Regular"/>
              <a:buChar char="-"/>
              <a:defRPr sz="1400">
                <a:solidFill>
                  <a:schemeClr val="accent1"/>
                </a:solidFill>
              </a:defRPr>
            </a:lvl3pPr>
            <a:lvl4pPr marL="1080000" indent="-270000">
              <a:buFont typeface="System Font Regular"/>
              <a:buChar char="-"/>
              <a:defRPr sz="1400">
                <a:solidFill>
                  <a:schemeClr val="accent1"/>
                </a:solidFill>
              </a:defRPr>
            </a:lvl4pPr>
            <a:lvl5pPr marL="1350000" indent="-270000">
              <a:buFont typeface="System Font Regular"/>
              <a:buChar char="-"/>
              <a:defRPr sz="1400">
                <a:solidFill>
                  <a:schemeClr val="accent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11" name="Text Placeholder 9">
            <a:extLst>
              <a:ext uri="{FF2B5EF4-FFF2-40B4-BE49-F238E27FC236}">
                <a16:creationId xmlns:a16="http://schemas.microsoft.com/office/drawing/2014/main" id="{11B6631E-E436-E2C8-0591-7E31EFD821FA}"/>
              </a:ext>
            </a:extLst>
          </p:cNvPr>
          <p:cNvSpPr>
            <a:spLocks noGrp="1"/>
          </p:cNvSpPr>
          <p:nvPr>
            <p:ph type="body" sz="quarter" idx="27"/>
          </p:nvPr>
        </p:nvSpPr>
        <p:spPr>
          <a:xfrm>
            <a:off x="6330446" y="2622972"/>
            <a:ext cx="2091009" cy="2422725"/>
          </a:xfrm>
        </p:spPr>
        <p:txBody>
          <a:bodyPr/>
          <a:lstStyle>
            <a:lvl1pPr marL="0" indent="-270000">
              <a:defRPr sz="1400">
                <a:solidFill>
                  <a:schemeClr val="accent1"/>
                </a:solidFill>
              </a:defRPr>
            </a:lvl1pPr>
            <a:lvl2pPr marL="540000" indent="-270000">
              <a:buFont typeface="System Font Regular"/>
              <a:buChar char="-"/>
              <a:defRPr sz="1400">
                <a:solidFill>
                  <a:schemeClr val="accent1"/>
                </a:solidFill>
              </a:defRPr>
            </a:lvl2pPr>
            <a:lvl3pPr marL="810000" indent="-270000">
              <a:buFont typeface="System Font Regular"/>
              <a:buChar char="-"/>
              <a:defRPr sz="1400">
                <a:solidFill>
                  <a:schemeClr val="accent1"/>
                </a:solidFill>
              </a:defRPr>
            </a:lvl3pPr>
            <a:lvl4pPr marL="1080000" indent="-270000">
              <a:buFont typeface="System Font Regular"/>
              <a:buChar char="-"/>
              <a:defRPr sz="1400">
                <a:solidFill>
                  <a:schemeClr val="accent1"/>
                </a:solidFill>
              </a:defRPr>
            </a:lvl4pPr>
            <a:lvl5pPr marL="1350000" indent="-270000">
              <a:buFont typeface="System Font Regular"/>
              <a:buChar char="-"/>
              <a:defRPr sz="1400">
                <a:solidFill>
                  <a:schemeClr val="accent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12" name="Text Placeholder 9">
            <a:extLst>
              <a:ext uri="{FF2B5EF4-FFF2-40B4-BE49-F238E27FC236}">
                <a16:creationId xmlns:a16="http://schemas.microsoft.com/office/drawing/2014/main" id="{F3708DC0-61AA-6685-B033-45FE3834104D}"/>
              </a:ext>
            </a:extLst>
          </p:cNvPr>
          <p:cNvSpPr>
            <a:spLocks noGrp="1"/>
          </p:cNvSpPr>
          <p:nvPr>
            <p:ph type="body" sz="quarter" idx="28"/>
          </p:nvPr>
        </p:nvSpPr>
        <p:spPr>
          <a:xfrm>
            <a:off x="9144000" y="2651849"/>
            <a:ext cx="2091009" cy="2422725"/>
          </a:xfrm>
        </p:spPr>
        <p:txBody>
          <a:bodyPr/>
          <a:lstStyle>
            <a:lvl1pPr marL="0" indent="-270000">
              <a:defRPr sz="1400">
                <a:solidFill>
                  <a:schemeClr val="accent1"/>
                </a:solidFill>
              </a:defRPr>
            </a:lvl1pPr>
            <a:lvl2pPr marL="540000" indent="-270000">
              <a:buFont typeface="System Font Regular"/>
              <a:buChar char="-"/>
              <a:defRPr sz="1400">
                <a:solidFill>
                  <a:schemeClr val="accent1"/>
                </a:solidFill>
              </a:defRPr>
            </a:lvl2pPr>
            <a:lvl3pPr marL="810000" indent="-270000">
              <a:buFont typeface="System Font Regular"/>
              <a:buChar char="-"/>
              <a:defRPr sz="1400">
                <a:solidFill>
                  <a:schemeClr val="accent1"/>
                </a:solidFill>
              </a:defRPr>
            </a:lvl3pPr>
            <a:lvl4pPr marL="1080000" indent="-270000">
              <a:buFont typeface="System Font Regular"/>
              <a:buChar char="-"/>
              <a:defRPr sz="1400">
                <a:solidFill>
                  <a:schemeClr val="accent1"/>
                </a:solidFill>
              </a:defRPr>
            </a:lvl4pPr>
            <a:lvl5pPr marL="1350000" indent="-270000">
              <a:buFont typeface="System Font Regular"/>
              <a:buChar char="-"/>
              <a:defRPr sz="1400">
                <a:solidFill>
                  <a:schemeClr val="accent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2064646307"/>
      </p:ext>
    </p:extLst>
  </p:cSld>
  <p:clrMapOvr>
    <a:overrideClrMapping bg1="dk1" tx1="lt1" bg2="dk2" tx2="lt2" accent1="accent1" accent2="accent2" accent3="accent3" accent4="accent4" accent5="accent5" accent6="accent6" hlink="hlink" folHlink="folHlink"/>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Card tiles_4_Botergeel">
    <p:bg>
      <p:bgRef idx="1001">
        <a:schemeClr val="bg1"/>
      </p:bgRef>
    </p:bg>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867FCF30-61EF-1F9C-74E7-B8BCA2301AFB}"/>
              </a:ext>
            </a:extLst>
          </p:cNvPr>
          <p:cNvSpPr>
            <a:spLocks noGrp="1"/>
          </p:cNvSpPr>
          <p:nvPr>
            <p:ph sz="quarter" idx="14" hasCustomPrompt="1"/>
          </p:nvPr>
        </p:nvSpPr>
        <p:spPr>
          <a:xfrm>
            <a:off x="506413" y="1811351"/>
            <a:ext cx="2540000" cy="3516312"/>
          </a:xfrm>
          <a:prstGeom prst="roundRect">
            <a:avLst>
              <a:gd name="adj" fmla="val 8096"/>
            </a:avLst>
          </a:prstGeom>
          <a:solidFill>
            <a:schemeClr val="accent6"/>
          </a:solidFill>
          <a:ln>
            <a:noFill/>
          </a:ln>
        </p:spPr>
        <p:txBody>
          <a:bodyPr/>
          <a:lstStyle>
            <a:lvl1pPr indent="-270000">
              <a:buNone/>
              <a:defRPr/>
            </a:lvl1pPr>
          </a:lstStyle>
          <a:p>
            <a:pPr lvl="0"/>
            <a:r>
              <a:rPr lang="en-GB" dirty="0"/>
              <a:t> </a:t>
            </a:r>
            <a:endParaRPr lang="en-NL" dirty="0"/>
          </a:p>
        </p:txBody>
      </p:sp>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506413" y="771885"/>
            <a:ext cx="10161587" cy="529697"/>
          </a:xfrm>
        </p:spPr>
        <p:txBody>
          <a:bodyPr wrap="square">
            <a:spAutoFit/>
          </a:bodyPr>
          <a:lstStyle>
            <a:lvl1pPr>
              <a:lnSpc>
                <a:spcPct val="90000"/>
              </a:lnSpc>
              <a:defRPr sz="3800">
                <a:solidFill>
                  <a:schemeClr val="accent6"/>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lvl1pPr>
              <a:defRPr>
                <a:solidFill>
                  <a:schemeClr val="accent6"/>
                </a:solidFill>
              </a:defRPr>
            </a:lvl1pPr>
          </a:lstStyle>
          <a:p>
            <a:r>
              <a:rPr lang="en-GB">
                <a:solidFill>
                  <a:schemeClr val="accent6"/>
                </a:solidFill>
              </a:rPr>
              <a:t>[Add footer text via: Insert → Header &amp; Footer]</a:t>
            </a:r>
            <a:endParaRPr lang="en-NL">
              <a:solidFill>
                <a:schemeClr val="accent6"/>
              </a:solidFill>
            </a:endParaRPr>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lvl1pPr>
              <a:defRPr>
                <a:solidFill>
                  <a:schemeClr val="accent6"/>
                </a:solidFill>
              </a:defRPr>
            </a:lvl1pPr>
          </a:lstStyle>
          <a:p>
            <a:pPr algn="r"/>
            <a:endParaRPr lang="en-US">
              <a:solidFill>
                <a:schemeClr val="accent6"/>
              </a:solidFill>
            </a:endParaRPr>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lvl1pPr>
              <a:defRPr>
                <a:solidFill>
                  <a:schemeClr val="accent6"/>
                </a:solidFill>
              </a:defRPr>
            </a:lvl1pPr>
          </a:lstStyle>
          <a:p>
            <a:fld id="{B6F15528-21DE-4FAA-801E-634DDDAF4B2B}" type="slidenum">
              <a:rPr lang="en-NL" smtClean="0"/>
              <a:pPr/>
              <a:t>‹#›</a:t>
            </a:fld>
            <a:endParaRPr lang="en-NL"/>
          </a:p>
        </p:txBody>
      </p:sp>
      <p:sp>
        <p:nvSpPr>
          <p:cNvPr id="13" name="Text Placeholder 12">
            <a:extLst>
              <a:ext uri="{FF2B5EF4-FFF2-40B4-BE49-F238E27FC236}">
                <a16:creationId xmlns:a16="http://schemas.microsoft.com/office/drawing/2014/main" id="{8B8A010C-1A2A-78FA-222D-FA8EBE3D73A9}"/>
              </a:ext>
            </a:extLst>
          </p:cNvPr>
          <p:cNvSpPr>
            <a:spLocks noGrp="1"/>
          </p:cNvSpPr>
          <p:nvPr>
            <p:ph type="body" sz="quarter" idx="15" hasCustomPrompt="1"/>
          </p:nvPr>
        </p:nvSpPr>
        <p:spPr>
          <a:xfrm>
            <a:off x="746281" y="2073288"/>
            <a:ext cx="2091009" cy="307777"/>
          </a:xfrm>
        </p:spPr>
        <p:txBody>
          <a:bodyPr wrap="square">
            <a:spAutoFit/>
          </a:bodyPr>
          <a:lstStyle>
            <a:lvl1pPr indent="-270000">
              <a:buNone/>
              <a:defRPr sz="2000" b="1">
                <a:solidFill>
                  <a:schemeClr val="bg1"/>
                </a:solidFill>
              </a:defRPr>
            </a:lvl1pPr>
          </a:lstStyle>
          <a:p>
            <a:pPr lvl="0"/>
            <a:r>
              <a:rPr lang="en-GB" dirty="0"/>
              <a:t>[Title]</a:t>
            </a:r>
            <a:endParaRPr lang="en-NL" dirty="0"/>
          </a:p>
        </p:txBody>
      </p:sp>
      <p:sp>
        <p:nvSpPr>
          <p:cNvPr id="14" name="Content Placeholder 8">
            <a:extLst>
              <a:ext uri="{FF2B5EF4-FFF2-40B4-BE49-F238E27FC236}">
                <a16:creationId xmlns:a16="http://schemas.microsoft.com/office/drawing/2014/main" id="{B6048D75-D1E6-BF07-112A-4871A9C630D2}"/>
              </a:ext>
            </a:extLst>
          </p:cNvPr>
          <p:cNvSpPr>
            <a:spLocks noGrp="1"/>
          </p:cNvSpPr>
          <p:nvPr>
            <p:ph sz="quarter" idx="16" hasCustomPrompt="1"/>
          </p:nvPr>
        </p:nvSpPr>
        <p:spPr>
          <a:xfrm>
            <a:off x="3306182" y="1811351"/>
            <a:ext cx="2540000" cy="3516312"/>
          </a:xfrm>
          <a:prstGeom prst="roundRect">
            <a:avLst>
              <a:gd name="adj" fmla="val 8096"/>
            </a:avLst>
          </a:prstGeom>
          <a:solidFill>
            <a:schemeClr val="accent6"/>
          </a:solidFill>
          <a:ln>
            <a:noFill/>
          </a:ln>
        </p:spPr>
        <p:txBody>
          <a:bodyPr/>
          <a:lstStyle>
            <a:lvl1pPr indent="-270000">
              <a:buNone/>
              <a:defRPr/>
            </a:lvl1pPr>
          </a:lstStyle>
          <a:p>
            <a:pPr lvl="0"/>
            <a:r>
              <a:rPr lang="en-GB" dirty="0"/>
              <a:t> </a:t>
            </a:r>
            <a:endParaRPr lang="en-NL" dirty="0"/>
          </a:p>
        </p:txBody>
      </p:sp>
      <p:sp>
        <p:nvSpPr>
          <p:cNvPr id="16" name="Text Placeholder 12">
            <a:extLst>
              <a:ext uri="{FF2B5EF4-FFF2-40B4-BE49-F238E27FC236}">
                <a16:creationId xmlns:a16="http://schemas.microsoft.com/office/drawing/2014/main" id="{C3962D98-5EDE-A309-67E4-EE31C49CA121}"/>
              </a:ext>
            </a:extLst>
          </p:cNvPr>
          <p:cNvSpPr>
            <a:spLocks noGrp="1"/>
          </p:cNvSpPr>
          <p:nvPr>
            <p:ph type="body" sz="quarter" idx="18" hasCustomPrompt="1"/>
          </p:nvPr>
        </p:nvSpPr>
        <p:spPr>
          <a:xfrm>
            <a:off x="3526149" y="2073288"/>
            <a:ext cx="2091009" cy="307777"/>
          </a:xfrm>
        </p:spPr>
        <p:txBody>
          <a:bodyPr wrap="square">
            <a:spAutoFit/>
          </a:bodyPr>
          <a:lstStyle>
            <a:lvl1pPr indent="-270000">
              <a:buNone/>
              <a:defRPr sz="2000" b="1">
                <a:solidFill>
                  <a:schemeClr val="bg1"/>
                </a:solidFill>
              </a:defRPr>
            </a:lvl1pPr>
          </a:lstStyle>
          <a:p>
            <a:pPr lvl="0"/>
            <a:r>
              <a:rPr lang="en-GB" dirty="0"/>
              <a:t>[Title]</a:t>
            </a:r>
            <a:endParaRPr lang="en-NL" dirty="0"/>
          </a:p>
        </p:txBody>
      </p:sp>
      <p:sp>
        <p:nvSpPr>
          <p:cNvPr id="17" name="Content Placeholder 8">
            <a:extLst>
              <a:ext uri="{FF2B5EF4-FFF2-40B4-BE49-F238E27FC236}">
                <a16:creationId xmlns:a16="http://schemas.microsoft.com/office/drawing/2014/main" id="{D75AA9D7-82B3-C977-2E39-E261F630E2D3}"/>
              </a:ext>
            </a:extLst>
          </p:cNvPr>
          <p:cNvSpPr>
            <a:spLocks noGrp="1"/>
          </p:cNvSpPr>
          <p:nvPr>
            <p:ph sz="quarter" idx="19" hasCustomPrompt="1"/>
          </p:nvPr>
        </p:nvSpPr>
        <p:spPr>
          <a:xfrm>
            <a:off x="6105951" y="1811351"/>
            <a:ext cx="2540000" cy="3516312"/>
          </a:xfrm>
          <a:prstGeom prst="roundRect">
            <a:avLst>
              <a:gd name="adj" fmla="val 8096"/>
            </a:avLst>
          </a:prstGeom>
          <a:solidFill>
            <a:schemeClr val="accent6"/>
          </a:solidFill>
          <a:ln>
            <a:noFill/>
          </a:ln>
        </p:spPr>
        <p:txBody>
          <a:bodyPr/>
          <a:lstStyle>
            <a:lvl1pPr indent="-270000">
              <a:buNone/>
              <a:defRPr/>
            </a:lvl1pPr>
          </a:lstStyle>
          <a:p>
            <a:pPr lvl="0"/>
            <a:r>
              <a:rPr lang="en-GB" dirty="0"/>
              <a:t> </a:t>
            </a:r>
            <a:endParaRPr lang="en-NL" dirty="0"/>
          </a:p>
        </p:txBody>
      </p:sp>
      <p:sp>
        <p:nvSpPr>
          <p:cNvPr id="19" name="Text Placeholder 12">
            <a:extLst>
              <a:ext uri="{FF2B5EF4-FFF2-40B4-BE49-F238E27FC236}">
                <a16:creationId xmlns:a16="http://schemas.microsoft.com/office/drawing/2014/main" id="{DD15D91C-B1AE-0640-6F3B-E0235338DF27}"/>
              </a:ext>
            </a:extLst>
          </p:cNvPr>
          <p:cNvSpPr>
            <a:spLocks noGrp="1"/>
          </p:cNvSpPr>
          <p:nvPr>
            <p:ph type="body" sz="quarter" idx="21" hasCustomPrompt="1"/>
          </p:nvPr>
        </p:nvSpPr>
        <p:spPr>
          <a:xfrm>
            <a:off x="6335868" y="2060615"/>
            <a:ext cx="2091009" cy="307777"/>
          </a:xfrm>
        </p:spPr>
        <p:txBody>
          <a:bodyPr wrap="square">
            <a:spAutoFit/>
          </a:bodyPr>
          <a:lstStyle>
            <a:lvl1pPr indent="-270000">
              <a:buNone/>
              <a:defRPr sz="2000" b="1">
                <a:solidFill>
                  <a:schemeClr val="bg1"/>
                </a:solidFill>
              </a:defRPr>
            </a:lvl1pPr>
          </a:lstStyle>
          <a:p>
            <a:pPr lvl="0"/>
            <a:r>
              <a:rPr lang="en-GB" dirty="0"/>
              <a:t>[Title]</a:t>
            </a:r>
            <a:endParaRPr lang="en-NL" dirty="0"/>
          </a:p>
        </p:txBody>
      </p:sp>
      <p:sp>
        <p:nvSpPr>
          <p:cNvPr id="20" name="Content Placeholder 8">
            <a:extLst>
              <a:ext uri="{FF2B5EF4-FFF2-40B4-BE49-F238E27FC236}">
                <a16:creationId xmlns:a16="http://schemas.microsoft.com/office/drawing/2014/main" id="{6CC4C610-18A2-2DE4-5847-F80637C67C0F}"/>
              </a:ext>
            </a:extLst>
          </p:cNvPr>
          <p:cNvSpPr>
            <a:spLocks noGrp="1"/>
          </p:cNvSpPr>
          <p:nvPr>
            <p:ph sz="quarter" idx="22" hasCustomPrompt="1"/>
          </p:nvPr>
        </p:nvSpPr>
        <p:spPr>
          <a:xfrm>
            <a:off x="8905719" y="1811351"/>
            <a:ext cx="2540000" cy="3516312"/>
          </a:xfrm>
          <a:prstGeom prst="roundRect">
            <a:avLst>
              <a:gd name="adj" fmla="val 8096"/>
            </a:avLst>
          </a:prstGeom>
          <a:solidFill>
            <a:schemeClr val="accent6"/>
          </a:solidFill>
          <a:ln>
            <a:noFill/>
          </a:ln>
        </p:spPr>
        <p:txBody>
          <a:bodyPr/>
          <a:lstStyle>
            <a:lvl1pPr indent="-270000">
              <a:buNone/>
              <a:defRPr/>
            </a:lvl1pPr>
          </a:lstStyle>
          <a:p>
            <a:pPr lvl="0"/>
            <a:r>
              <a:rPr lang="en-GB" dirty="0"/>
              <a:t> </a:t>
            </a:r>
            <a:endParaRPr lang="en-NL" dirty="0"/>
          </a:p>
        </p:txBody>
      </p:sp>
      <p:sp>
        <p:nvSpPr>
          <p:cNvPr id="22" name="Text Placeholder 12">
            <a:extLst>
              <a:ext uri="{FF2B5EF4-FFF2-40B4-BE49-F238E27FC236}">
                <a16:creationId xmlns:a16="http://schemas.microsoft.com/office/drawing/2014/main" id="{DBCE8497-59B9-22C3-3602-5B513B436202}"/>
              </a:ext>
            </a:extLst>
          </p:cNvPr>
          <p:cNvSpPr>
            <a:spLocks noGrp="1"/>
          </p:cNvSpPr>
          <p:nvPr>
            <p:ph type="body" sz="quarter" idx="24" hasCustomPrompt="1"/>
          </p:nvPr>
        </p:nvSpPr>
        <p:spPr>
          <a:xfrm>
            <a:off x="9145587" y="2073288"/>
            <a:ext cx="2091009" cy="307777"/>
          </a:xfrm>
        </p:spPr>
        <p:txBody>
          <a:bodyPr wrap="square">
            <a:spAutoFit/>
          </a:bodyPr>
          <a:lstStyle>
            <a:lvl1pPr indent="-270000">
              <a:buNone/>
              <a:defRPr sz="2000" b="1">
                <a:solidFill>
                  <a:schemeClr val="bg1"/>
                </a:solidFill>
              </a:defRPr>
            </a:lvl1pPr>
          </a:lstStyle>
          <a:p>
            <a:pPr lvl="0"/>
            <a:r>
              <a:rPr lang="en-GB" dirty="0"/>
              <a:t>[Title]</a:t>
            </a:r>
            <a:endParaRPr lang="en-NL" dirty="0"/>
          </a:p>
        </p:txBody>
      </p:sp>
      <p:pic>
        <p:nvPicPr>
          <p:cNvPr id="8" name="Graphic 7">
            <a:extLst>
              <a:ext uri="{FF2B5EF4-FFF2-40B4-BE49-F238E27FC236}">
                <a16:creationId xmlns:a16="http://schemas.microsoft.com/office/drawing/2014/main" id="{0F6D13F9-C1EF-F730-8035-0827BB38DA7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06413" y="6086115"/>
            <a:ext cx="2540000" cy="381000"/>
          </a:xfrm>
          <a:prstGeom prst="rect">
            <a:avLst/>
          </a:prstGeom>
        </p:spPr>
      </p:pic>
      <p:sp>
        <p:nvSpPr>
          <p:cNvPr id="6" name="Text Placeholder 9">
            <a:extLst>
              <a:ext uri="{FF2B5EF4-FFF2-40B4-BE49-F238E27FC236}">
                <a16:creationId xmlns:a16="http://schemas.microsoft.com/office/drawing/2014/main" id="{F784E9AE-9A4C-87A1-DD6D-7B65D1D01093}"/>
              </a:ext>
            </a:extLst>
          </p:cNvPr>
          <p:cNvSpPr>
            <a:spLocks noGrp="1"/>
          </p:cNvSpPr>
          <p:nvPr>
            <p:ph type="body" sz="quarter" idx="25"/>
          </p:nvPr>
        </p:nvSpPr>
        <p:spPr>
          <a:xfrm>
            <a:off x="746281" y="2643001"/>
            <a:ext cx="2091009" cy="2422725"/>
          </a:xfrm>
        </p:spPr>
        <p:txBody>
          <a:bodyPr/>
          <a:lstStyle>
            <a:lvl1pPr marL="0" indent="-270000">
              <a:defRPr sz="1400">
                <a:solidFill>
                  <a:schemeClr val="bg2"/>
                </a:solidFill>
              </a:defRPr>
            </a:lvl1pPr>
            <a:lvl2pPr marL="540000" indent="-270000">
              <a:buFont typeface="System Font Regular"/>
              <a:buChar char="-"/>
              <a:defRPr sz="1400">
                <a:solidFill>
                  <a:schemeClr val="bg2"/>
                </a:solidFill>
              </a:defRPr>
            </a:lvl2pPr>
            <a:lvl3pPr marL="810000" indent="-270000">
              <a:buFont typeface="System Font Regular"/>
              <a:buChar char="-"/>
              <a:defRPr sz="1400">
                <a:solidFill>
                  <a:schemeClr val="bg2"/>
                </a:solidFill>
              </a:defRPr>
            </a:lvl3pPr>
            <a:lvl4pPr marL="1080000" indent="-270000">
              <a:buFont typeface="System Font Regular"/>
              <a:buChar char="-"/>
              <a:defRPr sz="1400">
                <a:solidFill>
                  <a:schemeClr val="bg2"/>
                </a:solidFill>
              </a:defRPr>
            </a:lvl4pPr>
            <a:lvl5pPr marL="1350000" indent="-270000">
              <a:buFont typeface="System Font Regular"/>
              <a:buChar char="-"/>
              <a:defRPr sz="1400">
                <a:solidFill>
                  <a:schemeClr val="bg2"/>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10" name="Text Placeholder 9">
            <a:extLst>
              <a:ext uri="{FF2B5EF4-FFF2-40B4-BE49-F238E27FC236}">
                <a16:creationId xmlns:a16="http://schemas.microsoft.com/office/drawing/2014/main" id="{6B71F1A7-89B9-CFB1-EB10-047B68B54589}"/>
              </a:ext>
            </a:extLst>
          </p:cNvPr>
          <p:cNvSpPr>
            <a:spLocks noGrp="1"/>
          </p:cNvSpPr>
          <p:nvPr>
            <p:ph type="body" sz="quarter" idx="26"/>
          </p:nvPr>
        </p:nvSpPr>
        <p:spPr>
          <a:xfrm>
            <a:off x="3526149" y="2655675"/>
            <a:ext cx="2091009" cy="2422725"/>
          </a:xfrm>
        </p:spPr>
        <p:txBody>
          <a:bodyPr/>
          <a:lstStyle>
            <a:lvl1pPr marL="0" indent="-270000">
              <a:defRPr sz="1400">
                <a:solidFill>
                  <a:schemeClr val="bg2"/>
                </a:solidFill>
              </a:defRPr>
            </a:lvl1pPr>
            <a:lvl2pPr marL="540000" indent="-270000">
              <a:buFont typeface="System Font Regular"/>
              <a:buChar char="-"/>
              <a:defRPr sz="1400">
                <a:solidFill>
                  <a:schemeClr val="bg2"/>
                </a:solidFill>
              </a:defRPr>
            </a:lvl2pPr>
            <a:lvl3pPr marL="810000" indent="-270000">
              <a:buFont typeface="System Font Regular"/>
              <a:buChar char="-"/>
              <a:defRPr sz="1400">
                <a:solidFill>
                  <a:schemeClr val="bg2"/>
                </a:solidFill>
              </a:defRPr>
            </a:lvl3pPr>
            <a:lvl4pPr marL="1080000" indent="-270000">
              <a:buFont typeface="System Font Regular"/>
              <a:buChar char="-"/>
              <a:defRPr sz="1400">
                <a:solidFill>
                  <a:schemeClr val="bg2"/>
                </a:solidFill>
              </a:defRPr>
            </a:lvl4pPr>
            <a:lvl5pPr marL="1350000" indent="-270000">
              <a:buFont typeface="System Font Regular"/>
              <a:buChar char="-"/>
              <a:defRPr sz="1400">
                <a:solidFill>
                  <a:schemeClr val="bg2"/>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11" name="Text Placeholder 9">
            <a:extLst>
              <a:ext uri="{FF2B5EF4-FFF2-40B4-BE49-F238E27FC236}">
                <a16:creationId xmlns:a16="http://schemas.microsoft.com/office/drawing/2014/main" id="{E72A62CD-6E25-8725-B0BA-3A4E169FA314}"/>
              </a:ext>
            </a:extLst>
          </p:cNvPr>
          <p:cNvSpPr>
            <a:spLocks noGrp="1"/>
          </p:cNvSpPr>
          <p:nvPr>
            <p:ph type="body" sz="quarter" idx="27"/>
          </p:nvPr>
        </p:nvSpPr>
        <p:spPr>
          <a:xfrm>
            <a:off x="6330446" y="2622972"/>
            <a:ext cx="2091009" cy="2422725"/>
          </a:xfrm>
        </p:spPr>
        <p:txBody>
          <a:bodyPr/>
          <a:lstStyle>
            <a:lvl1pPr marL="0" indent="-270000">
              <a:defRPr sz="1400">
                <a:solidFill>
                  <a:schemeClr val="bg2"/>
                </a:solidFill>
              </a:defRPr>
            </a:lvl1pPr>
            <a:lvl2pPr marL="540000" indent="-270000">
              <a:buFont typeface="System Font Regular"/>
              <a:buChar char="-"/>
              <a:defRPr sz="1400">
                <a:solidFill>
                  <a:schemeClr val="bg2"/>
                </a:solidFill>
              </a:defRPr>
            </a:lvl2pPr>
            <a:lvl3pPr marL="810000" indent="-270000">
              <a:buFont typeface="System Font Regular"/>
              <a:buChar char="-"/>
              <a:defRPr sz="1400">
                <a:solidFill>
                  <a:schemeClr val="bg2"/>
                </a:solidFill>
              </a:defRPr>
            </a:lvl3pPr>
            <a:lvl4pPr marL="1080000" indent="-270000">
              <a:buFont typeface="System Font Regular"/>
              <a:buChar char="-"/>
              <a:defRPr sz="1400">
                <a:solidFill>
                  <a:schemeClr val="bg2"/>
                </a:solidFill>
              </a:defRPr>
            </a:lvl4pPr>
            <a:lvl5pPr marL="1350000" indent="-270000">
              <a:buFont typeface="System Font Regular"/>
              <a:buChar char="-"/>
              <a:defRPr sz="1400">
                <a:solidFill>
                  <a:schemeClr val="bg2"/>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12" name="Text Placeholder 9">
            <a:extLst>
              <a:ext uri="{FF2B5EF4-FFF2-40B4-BE49-F238E27FC236}">
                <a16:creationId xmlns:a16="http://schemas.microsoft.com/office/drawing/2014/main" id="{62BC74BD-1FAA-A464-8C91-45CB849A71AD}"/>
              </a:ext>
            </a:extLst>
          </p:cNvPr>
          <p:cNvSpPr>
            <a:spLocks noGrp="1"/>
          </p:cNvSpPr>
          <p:nvPr>
            <p:ph type="body" sz="quarter" idx="28"/>
          </p:nvPr>
        </p:nvSpPr>
        <p:spPr>
          <a:xfrm>
            <a:off x="9144000" y="2651849"/>
            <a:ext cx="2091009" cy="2422725"/>
          </a:xfrm>
        </p:spPr>
        <p:txBody>
          <a:bodyPr/>
          <a:lstStyle>
            <a:lvl1pPr marL="0" indent="-270000">
              <a:defRPr sz="1400">
                <a:solidFill>
                  <a:schemeClr val="bg2"/>
                </a:solidFill>
              </a:defRPr>
            </a:lvl1pPr>
            <a:lvl2pPr marL="540000" indent="-270000">
              <a:buFont typeface="System Font Regular"/>
              <a:buChar char="-"/>
              <a:defRPr sz="1400">
                <a:solidFill>
                  <a:schemeClr val="bg2"/>
                </a:solidFill>
              </a:defRPr>
            </a:lvl2pPr>
            <a:lvl3pPr marL="810000" indent="-270000">
              <a:buFont typeface="System Font Regular"/>
              <a:buChar char="-"/>
              <a:defRPr sz="1400">
                <a:solidFill>
                  <a:schemeClr val="bg2"/>
                </a:solidFill>
              </a:defRPr>
            </a:lvl3pPr>
            <a:lvl4pPr marL="1080000" indent="-270000">
              <a:buFont typeface="System Font Regular"/>
              <a:buChar char="-"/>
              <a:defRPr sz="1400">
                <a:solidFill>
                  <a:schemeClr val="bg2"/>
                </a:solidFill>
              </a:defRPr>
            </a:lvl4pPr>
            <a:lvl5pPr marL="1350000" indent="-270000">
              <a:buFont typeface="System Font Regular"/>
              <a:buChar char="-"/>
              <a:defRPr sz="1400">
                <a:solidFill>
                  <a:schemeClr val="bg2"/>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3341165278"/>
      </p:ext>
    </p:extLst>
  </p:cSld>
  <p:clrMapOvr>
    <a:overrideClrMapping bg1="dk1" tx1="lt1" bg2="dk2" tx2="lt2" accent1="accent1" accent2="accent2" accent3="accent3" accent4="accent4" accent5="accent5" accent6="accent6" hlink="hlink" folHlink="folHlink"/>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Card tiles_3_infographic_Zachtblauw">
    <p:spTree>
      <p:nvGrpSpPr>
        <p:cNvPr id="1" name=""/>
        <p:cNvGrpSpPr/>
        <p:nvPr/>
      </p:nvGrpSpPr>
      <p:grpSpPr>
        <a:xfrm>
          <a:off x="0" y="0"/>
          <a:ext cx="0" cy="0"/>
          <a:chOff x="0" y="0"/>
          <a:chExt cx="0" cy="0"/>
        </a:xfrm>
      </p:grpSpPr>
      <p:sp>
        <p:nvSpPr>
          <p:cNvPr id="20" name="Content Placeholder 8">
            <a:extLst>
              <a:ext uri="{FF2B5EF4-FFF2-40B4-BE49-F238E27FC236}">
                <a16:creationId xmlns:a16="http://schemas.microsoft.com/office/drawing/2014/main" id="{6CC4C610-18A2-2DE4-5847-F80637C67C0F}"/>
              </a:ext>
            </a:extLst>
          </p:cNvPr>
          <p:cNvSpPr>
            <a:spLocks noGrp="1"/>
          </p:cNvSpPr>
          <p:nvPr>
            <p:ph sz="quarter" idx="22" hasCustomPrompt="1"/>
          </p:nvPr>
        </p:nvSpPr>
        <p:spPr>
          <a:xfrm>
            <a:off x="6094413" y="4656260"/>
            <a:ext cx="5591173" cy="1693739"/>
          </a:xfrm>
          <a:prstGeom prst="roundRect">
            <a:avLst>
              <a:gd name="adj" fmla="val 9814"/>
            </a:avLst>
          </a:prstGeom>
          <a:solidFill>
            <a:schemeClr val="bg2"/>
          </a:solidFill>
          <a:ln>
            <a:noFill/>
          </a:ln>
        </p:spPr>
        <p:txBody>
          <a:bodyPr/>
          <a:lstStyle>
            <a:lvl1pPr indent="-270000">
              <a:buNone/>
              <a:defRPr/>
            </a:lvl1pPr>
          </a:lstStyle>
          <a:p>
            <a:pPr lvl="0"/>
            <a:r>
              <a:rPr lang="en-GB" dirty="0"/>
              <a:t> </a:t>
            </a:r>
            <a:endParaRPr lang="en-NL" dirty="0"/>
          </a:p>
        </p:txBody>
      </p:sp>
      <p:sp>
        <p:nvSpPr>
          <p:cNvPr id="9" name="Content Placeholder 8">
            <a:extLst>
              <a:ext uri="{FF2B5EF4-FFF2-40B4-BE49-F238E27FC236}">
                <a16:creationId xmlns:a16="http://schemas.microsoft.com/office/drawing/2014/main" id="{867FCF30-61EF-1F9C-74E7-B8BCA2301AFB}"/>
              </a:ext>
            </a:extLst>
          </p:cNvPr>
          <p:cNvSpPr>
            <a:spLocks noGrp="1"/>
          </p:cNvSpPr>
          <p:nvPr>
            <p:ph sz="quarter" idx="14" hasCustomPrompt="1"/>
          </p:nvPr>
        </p:nvSpPr>
        <p:spPr>
          <a:xfrm>
            <a:off x="6105951" y="2708291"/>
            <a:ext cx="5578050" cy="1692370"/>
          </a:xfrm>
          <a:prstGeom prst="roundRect">
            <a:avLst>
              <a:gd name="adj" fmla="val 11346"/>
            </a:avLst>
          </a:prstGeom>
          <a:solidFill>
            <a:schemeClr val="bg2"/>
          </a:solidFill>
          <a:ln>
            <a:noFill/>
          </a:ln>
        </p:spPr>
        <p:txBody>
          <a:bodyPr/>
          <a:lstStyle>
            <a:lvl1pPr indent="-270000">
              <a:buNone/>
              <a:defRPr/>
            </a:lvl1pPr>
          </a:lstStyle>
          <a:p>
            <a:pPr lvl="0"/>
            <a:r>
              <a:rPr lang="en-GB" dirty="0"/>
              <a:t> </a:t>
            </a:r>
            <a:endParaRPr lang="en-NL" dirty="0"/>
          </a:p>
        </p:txBody>
      </p:sp>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506413" y="771885"/>
            <a:ext cx="5075835" cy="529697"/>
          </a:xfrm>
        </p:spPr>
        <p:txBody>
          <a:bodyPr wrap="square">
            <a:spAutoFit/>
          </a:bodyPr>
          <a:lstStyle>
            <a:lvl1pPr>
              <a:lnSpc>
                <a:spcPct val="90000"/>
              </a:lnSpc>
              <a:defRPr sz="3800">
                <a:solidFill>
                  <a:schemeClr val="tx1"/>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p>
            <a:r>
              <a:rPr lang="en-GB" sz="1200"/>
              <a:t>[Add footer text via: Insert → Header &amp; Footer]</a:t>
            </a:r>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p>
            <a:pPr algn="r"/>
            <a:endParaRPr lang="en-US"/>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p>
            <a:fld id="{B6F15528-21DE-4FAA-801E-634DDDAF4B2B}" type="slidenum">
              <a:rPr lang="en-NL" smtClean="0"/>
              <a:pPr/>
              <a:t>‹#›</a:t>
            </a:fld>
            <a:endParaRPr lang="en-NL"/>
          </a:p>
        </p:txBody>
      </p:sp>
      <p:sp>
        <p:nvSpPr>
          <p:cNvPr id="7" name="Text Placeholder 6">
            <a:extLst>
              <a:ext uri="{FF2B5EF4-FFF2-40B4-BE49-F238E27FC236}">
                <a16:creationId xmlns:a16="http://schemas.microsoft.com/office/drawing/2014/main" id="{4972B9AB-1ACA-8108-60FB-8F6B5E5794D8}"/>
              </a:ext>
            </a:extLst>
          </p:cNvPr>
          <p:cNvSpPr>
            <a:spLocks noGrp="1"/>
          </p:cNvSpPr>
          <p:nvPr>
            <p:ph type="body" sz="quarter" idx="13" hasCustomPrompt="1"/>
          </p:nvPr>
        </p:nvSpPr>
        <p:spPr>
          <a:xfrm>
            <a:off x="9141528" y="3544965"/>
            <a:ext cx="2031201" cy="610728"/>
          </a:xfrm>
        </p:spPr>
        <p:txBody>
          <a:bodyPr/>
          <a:lstStyle>
            <a:lvl1pPr marL="0" indent="-270000">
              <a:buFont typeface="Arial" panose="020B0604020202020204" pitchFamily="34" charset="0"/>
              <a:buNone/>
              <a:defRPr sz="1200">
                <a:solidFill>
                  <a:schemeClr val="tx1"/>
                </a:solidFill>
              </a:defRPr>
            </a:lvl1pPr>
            <a:lvl2pPr marL="540000" indent="-270000">
              <a:buFont typeface="Arial" panose="020B0604020202020204" pitchFamily="34" charset="0"/>
              <a:buChar char="•"/>
              <a:defRPr sz="2000">
                <a:solidFill>
                  <a:schemeClr val="tx1"/>
                </a:solidFill>
              </a:defRPr>
            </a:lvl2pPr>
            <a:lvl3pPr marL="900000" indent="-270000">
              <a:buFont typeface="Arial" panose="020B0604020202020204" pitchFamily="34" charset="0"/>
              <a:buChar char="•"/>
              <a:defRPr sz="2000">
                <a:solidFill>
                  <a:schemeClr val="tx1"/>
                </a:solidFill>
              </a:defRPr>
            </a:lvl3pPr>
            <a:lvl4pPr marL="1350000" indent="-270000">
              <a:buFont typeface="Arial" panose="020B0604020202020204" pitchFamily="34" charset="0"/>
              <a:buChar char="•"/>
              <a:defRPr sz="2000">
                <a:solidFill>
                  <a:schemeClr val="tx1"/>
                </a:solidFill>
              </a:defRPr>
            </a:lvl4pPr>
            <a:lvl5pPr marL="1800000" indent="-270000">
              <a:buFont typeface="Arial" panose="020B0604020202020204" pitchFamily="34" charset="0"/>
              <a:buChar char="•"/>
              <a:defRPr sz="2000">
                <a:solidFill>
                  <a:schemeClr val="tx1"/>
                </a:solidFill>
              </a:defRPr>
            </a:lvl5pPr>
          </a:lstStyle>
          <a:p>
            <a:pPr lvl="0"/>
            <a:r>
              <a:rPr lang="en-GB" dirty="0"/>
              <a:t>[Click to add text]</a:t>
            </a:r>
          </a:p>
        </p:txBody>
      </p:sp>
      <p:sp>
        <p:nvSpPr>
          <p:cNvPr id="13" name="Text Placeholder 12">
            <a:extLst>
              <a:ext uri="{FF2B5EF4-FFF2-40B4-BE49-F238E27FC236}">
                <a16:creationId xmlns:a16="http://schemas.microsoft.com/office/drawing/2014/main" id="{8B8A010C-1A2A-78FA-222D-FA8EBE3D73A9}"/>
              </a:ext>
            </a:extLst>
          </p:cNvPr>
          <p:cNvSpPr>
            <a:spLocks noGrp="1"/>
          </p:cNvSpPr>
          <p:nvPr>
            <p:ph type="body" sz="quarter" idx="15" hasCustomPrompt="1"/>
          </p:nvPr>
        </p:nvSpPr>
        <p:spPr>
          <a:xfrm>
            <a:off x="9148965" y="2970228"/>
            <a:ext cx="2027036" cy="307777"/>
          </a:xfrm>
        </p:spPr>
        <p:txBody>
          <a:bodyPr wrap="square">
            <a:spAutoFit/>
          </a:bodyPr>
          <a:lstStyle>
            <a:lvl1pPr indent="-270000">
              <a:buNone/>
              <a:defRPr sz="2000" b="1"/>
            </a:lvl1pPr>
          </a:lstStyle>
          <a:p>
            <a:pPr lvl="0"/>
            <a:r>
              <a:rPr lang="en-GB" dirty="0"/>
              <a:t>[Title]</a:t>
            </a:r>
            <a:endParaRPr lang="en-NL" dirty="0"/>
          </a:p>
        </p:txBody>
      </p:sp>
      <p:sp>
        <p:nvSpPr>
          <p:cNvPr id="17" name="Content Placeholder 8">
            <a:extLst>
              <a:ext uri="{FF2B5EF4-FFF2-40B4-BE49-F238E27FC236}">
                <a16:creationId xmlns:a16="http://schemas.microsoft.com/office/drawing/2014/main" id="{D75AA9D7-82B3-C977-2E39-E261F630E2D3}"/>
              </a:ext>
            </a:extLst>
          </p:cNvPr>
          <p:cNvSpPr>
            <a:spLocks noGrp="1"/>
          </p:cNvSpPr>
          <p:nvPr>
            <p:ph sz="quarter" idx="19" hasCustomPrompt="1"/>
          </p:nvPr>
        </p:nvSpPr>
        <p:spPr>
          <a:xfrm>
            <a:off x="6105951" y="771886"/>
            <a:ext cx="5578049" cy="1680806"/>
          </a:xfrm>
          <a:prstGeom prst="roundRect">
            <a:avLst>
              <a:gd name="adj" fmla="val 9732"/>
            </a:avLst>
          </a:prstGeom>
          <a:solidFill>
            <a:schemeClr val="bg2"/>
          </a:solidFill>
          <a:ln>
            <a:noFill/>
          </a:ln>
        </p:spPr>
        <p:txBody>
          <a:bodyPr/>
          <a:lstStyle>
            <a:lvl1pPr indent="-270000">
              <a:buNone/>
              <a:defRPr/>
            </a:lvl1pPr>
          </a:lstStyle>
          <a:p>
            <a:pPr lvl="0"/>
            <a:r>
              <a:rPr lang="en-NL" dirty="0"/>
              <a:t> </a:t>
            </a:r>
          </a:p>
        </p:txBody>
      </p:sp>
      <p:sp>
        <p:nvSpPr>
          <p:cNvPr id="18" name="Text Placeholder 6">
            <a:extLst>
              <a:ext uri="{FF2B5EF4-FFF2-40B4-BE49-F238E27FC236}">
                <a16:creationId xmlns:a16="http://schemas.microsoft.com/office/drawing/2014/main" id="{AD9BE2F1-ECAE-E163-D220-BA789DF9C498}"/>
              </a:ext>
            </a:extLst>
          </p:cNvPr>
          <p:cNvSpPr>
            <a:spLocks noGrp="1"/>
          </p:cNvSpPr>
          <p:nvPr>
            <p:ph type="body" sz="quarter" idx="20" hasCustomPrompt="1"/>
          </p:nvPr>
        </p:nvSpPr>
        <p:spPr>
          <a:xfrm>
            <a:off x="9141528" y="5473973"/>
            <a:ext cx="2034472" cy="620427"/>
          </a:xfrm>
        </p:spPr>
        <p:txBody>
          <a:bodyPr/>
          <a:lstStyle>
            <a:lvl1pPr marL="0" indent="-270000">
              <a:buFont typeface="Arial" panose="020B0604020202020204" pitchFamily="34" charset="0"/>
              <a:buNone/>
              <a:defRPr sz="1400">
                <a:solidFill>
                  <a:schemeClr val="tx1"/>
                </a:solidFill>
              </a:defRPr>
            </a:lvl1pPr>
            <a:lvl2pPr marL="540000" indent="-270000">
              <a:buFont typeface="Arial" panose="020B0604020202020204" pitchFamily="34" charset="0"/>
              <a:buChar char="•"/>
              <a:defRPr sz="2000">
                <a:solidFill>
                  <a:schemeClr val="tx1"/>
                </a:solidFill>
              </a:defRPr>
            </a:lvl2pPr>
            <a:lvl3pPr marL="900000" indent="-270000">
              <a:buFont typeface="Arial" panose="020B0604020202020204" pitchFamily="34" charset="0"/>
              <a:buChar char="•"/>
              <a:defRPr sz="2000">
                <a:solidFill>
                  <a:schemeClr val="tx1"/>
                </a:solidFill>
              </a:defRPr>
            </a:lvl3pPr>
            <a:lvl4pPr marL="1350000" indent="-270000">
              <a:buFont typeface="Arial" panose="020B0604020202020204" pitchFamily="34" charset="0"/>
              <a:buChar char="•"/>
              <a:defRPr sz="2000">
                <a:solidFill>
                  <a:schemeClr val="tx1"/>
                </a:solidFill>
              </a:defRPr>
            </a:lvl4pPr>
            <a:lvl5pPr marL="1800000" indent="-270000">
              <a:buFont typeface="Arial" panose="020B0604020202020204" pitchFamily="34" charset="0"/>
              <a:buChar char="•"/>
              <a:defRPr sz="2000">
                <a:solidFill>
                  <a:schemeClr val="tx1"/>
                </a:solidFill>
              </a:defRPr>
            </a:lvl5pPr>
          </a:lstStyle>
          <a:p>
            <a:pPr lvl="0"/>
            <a:r>
              <a:rPr lang="en-GB" dirty="0"/>
              <a:t>[Click to add text]</a:t>
            </a:r>
          </a:p>
        </p:txBody>
      </p:sp>
      <p:sp>
        <p:nvSpPr>
          <p:cNvPr id="19" name="Text Placeholder 12">
            <a:extLst>
              <a:ext uri="{FF2B5EF4-FFF2-40B4-BE49-F238E27FC236}">
                <a16:creationId xmlns:a16="http://schemas.microsoft.com/office/drawing/2014/main" id="{DD15D91C-B1AE-0640-6F3B-E0235338DF27}"/>
              </a:ext>
            </a:extLst>
          </p:cNvPr>
          <p:cNvSpPr>
            <a:spLocks noGrp="1"/>
          </p:cNvSpPr>
          <p:nvPr>
            <p:ph type="body" sz="quarter" idx="21" hasCustomPrompt="1"/>
          </p:nvPr>
        </p:nvSpPr>
        <p:spPr>
          <a:xfrm>
            <a:off x="9148965" y="4911228"/>
            <a:ext cx="2027036" cy="307777"/>
          </a:xfrm>
        </p:spPr>
        <p:txBody>
          <a:bodyPr wrap="square">
            <a:spAutoFit/>
          </a:bodyPr>
          <a:lstStyle>
            <a:lvl1pPr indent="-270000">
              <a:buNone/>
              <a:defRPr sz="2000" b="1"/>
            </a:lvl1pPr>
          </a:lstStyle>
          <a:p>
            <a:pPr lvl="0"/>
            <a:r>
              <a:rPr lang="en-GB" dirty="0"/>
              <a:t>[Title]</a:t>
            </a:r>
            <a:endParaRPr lang="en-NL" dirty="0"/>
          </a:p>
        </p:txBody>
      </p:sp>
      <p:sp>
        <p:nvSpPr>
          <p:cNvPr id="21" name="Text Placeholder 6">
            <a:extLst>
              <a:ext uri="{FF2B5EF4-FFF2-40B4-BE49-F238E27FC236}">
                <a16:creationId xmlns:a16="http://schemas.microsoft.com/office/drawing/2014/main" id="{37FB81A1-4880-F0B0-AB8E-71C3CFB083B7}"/>
              </a:ext>
            </a:extLst>
          </p:cNvPr>
          <p:cNvSpPr>
            <a:spLocks noGrp="1"/>
          </p:cNvSpPr>
          <p:nvPr>
            <p:ph type="body" sz="quarter" idx="23" hasCustomPrompt="1"/>
          </p:nvPr>
        </p:nvSpPr>
        <p:spPr>
          <a:xfrm>
            <a:off x="9148965" y="1594631"/>
            <a:ext cx="2023764" cy="615169"/>
          </a:xfrm>
        </p:spPr>
        <p:txBody>
          <a:bodyPr/>
          <a:lstStyle>
            <a:lvl1pPr marL="0" indent="-270000">
              <a:buFont typeface="Arial" panose="020B0604020202020204" pitchFamily="34" charset="0"/>
              <a:buNone/>
              <a:defRPr sz="1200">
                <a:solidFill>
                  <a:schemeClr val="tx1"/>
                </a:solidFill>
              </a:defRPr>
            </a:lvl1pPr>
            <a:lvl2pPr marL="540000" indent="-270000">
              <a:buFont typeface="Arial" panose="020B0604020202020204" pitchFamily="34" charset="0"/>
              <a:buChar char="•"/>
              <a:defRPr sz="2000">
                <a:solidFill>
                  <a:schemeClr val="tx1"/>
                </a:solidFill>
              </a:defRPr>
            </a:lvl2pPr>
            <a:lvl3pPr marL="900000" indent="-270000">
              <a:buFont typeface="Arial" panose="020B0604020202020204" pitchFamily="34" charset="0"/>
              <a:buChar char="•"/>
              <a:defRPr sz="2000">
                <a:solidFill>
                  <a:schemeClr val="tx1"/>
                </a:solidFill>
              </a:defRPr>
            </a:lvl3pPr>
            <a:lvl4pPr marL="1350000" indent="-270000">
              <a:buFont typeface="Arial" panose="020B0604020202020204" pitchFamily="34" charset="0"/>
              <a:buChar char="•"/>
              <a:defRPr sz="2000">
                <a:solidFill>
                  <a:schemeClr val="tx1"/>
                </a:solidFill>
              </a:defRPr>
            </a:lvl4pPr>
            <a:lvl5pPr marL="1800000" indent="-270000">
              <a:buFont typeface="Arial" panose="020B0604020202020204" pitchFamily="34" charset="0"/>
              <a:buChar char="•"/>
              <a:defRPr sz="2000">
                <a:solidFill>
                  <a:schemeClr val="tx1"/>
                </a:solidFill>
              </a:defRPr>
            </a:lvl5pPr>
          </a:lstStyle>
          <a:p>
            <a:pPr lvl="0"/>
            <a:r>
              <a:rPr lang="en-GB" dirty="0"/>
              <a:t>[Click to add text]</a:t>
            </a:r>
          </a:p>
        </p:txBody>
      </p:sp>
      <p:sp>
        <p:nvSpPr>
          <p:cNvPr id="22" name="Text Placeholder 12">
            <a:extLst>
              <a:ext uri="{FF2B5EF4-FFF2-40B4-BE49-F238E27FC236}">
                <a16:creationId xmlns:a16="http://schemas.microsoft.com/office/drawing/2014/main" id="{DBCE8497-59B9-22C3-3602-5B513B436202}"/>
              </a:ext>
            </a:extLst>
          </p:cNvPr>
          <p:cNvSpPr>
            <a:spLocks noGrp="1"/>
          </p:cNvSpPr>
          <p:nvPr>
            <p:ph type="body" sz="quarter" idx="24" hasCustomPrompt="1"/>
          </p:nvPr>
        </p:nvSpPr>
        <p:spPr>
          <a:xfrm>
            <a:off x="9145587" y="1024759"/>
            <a:ext cx="2027141" cy="307777"/>
          </a:xfrm>
        </p:spPr>
        <p:txBody>
          <a:bodyPr wrap="square">
            <a:spAutoFit/>
          </a:bodyPr>
          <a:lstStyle>
            <a:lvl1pPr indent="-270000">
              <a:buNone/>
              <a:defRPr sz="2000" b="1"/>
            </a:lvl1pPr>
          </a:lstStyle>
          <a:p>
            <a:pPr lvl="0"/>
            <a:r>
              <a:rPr lang="en-GB" dirty="0"/>
              <a:t>[Title]</a:t>
            </a:r>
            <a:endParaRPr lang="en-NL" dirty="0"/>
          </a:p>
        </p:txBody>
      </p:sp>
      <p:sp>
        <p:nvSpPr>
          <p:cNvPr id="30" name="Text Placeholder 12">
            <a:extLst>
              <a:ext uri="{FF2B5EF4-FFF2-40B4-BE49-F238E27FC236}">
                <a16:creationId xmlns:a16="http://schemas.microsoft.com/office/drawing/2014/main" id="{88F00146-C687-EC0C-65B8-E90F8F6B837B}"/>
              </a:ext>
            </a:extLst>
          </p:cNvPr>
          <p:cNvSpPr>
            <a:spLocks noGrp="1"/>
          </p:cNvSpPr>
          <p:nvPr>
            <p:ph type="body" sz="quarter" idx="25" hasCustomPrompt="1"/>
          </p:nvPr>
        </p:nvSpPr>
        <p:spPr>
          <a:xfrm>
            <a:off x="6609659" y="840093"/>
            <a:ext cx="2027141" cy="984885"/>
          </a:xfrm>
        </p:spPr>
        <p:txBody>
          <a:bodyPr wrap="square">
            <a:spAutoFit/>
          </a:bodyPr>
          <a:lstStyle>
            <a:lvl1pPr indent="-270000">
              <a:buNone/>
              <a:defRPr sz="6400" b="1"/>
            </a:lvl1pPr>
          </a:lstStyle>
          <a:p>
            <a:pPr lvl="0"/>
            <a:r>
              <a:rPr lang="en-GB" dirty="0"/>
              <a:t>#%</a:t>
            </a:r>
            <a:endParaRPr lang="en-NL" dirty="0"/>
          </a:p>
        </p:txBody>
      </p:sp>
      <p:sp>
        <p:nvSpPr>
          <p:cNvPr id="31" name="Text Placeholder 12">
            <a:extLst>
              <a:ext uri="{FF2B5EF4-FFF2-40B4-BE49-F238E27FC236}">
                <a16:creationId xmlns:a16="http://schemas.microsoft.com/office/drawing/2014/main" id="{545BCAD6-4EE7-A287-38FB-DE51F840D23F}"/>
              </a:ext>
            </a:extLst>
          </p:cNvPr>
          <p:cNvSpPr>
            <a:spLocks noGrp="1"/>
          </p:cNvSpPr>
          <p:nvPr>
            <p:ph type="body" sz="quarter" idx="26" hasCustomPrompt="1"/>
          </p:nvPr>
        </p:nvSpPr>
        <p:spPr>
          <a:xfrm>
            <a:off x="6609659" y="2785562"/>
            <a:ext cx="2027141" cy="984885"/>
          </a:xfrm>
        </p:spPr>
        <p:txBody>
          <a:bodyPr wrap="square">
            <a:spAutoFit/>
          </a:bodyPr>
          <a:lstStyle>
            <a:lvl1pPr indent="-270000">
              <a:buNone/>
              <a:defRPr sz="6400" b="1"/>
            </a:lvl1pPr>
          </a:lstStyle>
          <a:p>
            <a:pPr lvl="0"/>
            <a:r>
              <a:rPr lang="en-GB" dirty="0"/>
              <a:t>#%</a:t>
            </a:r>
            <a:endParaRPr lang="en-NL" dirty="0"/>
          </a:p>
        </p:txBody>
      </p:sp>
      <p:sp>
        <p:nvSpPr>
          <p:cNvPr id="32" name="Text Placeholder 12">
            <a:extLst>
              <a:ext uri="{FF2B5EF4-FFF2-40B4-BE49-F238E27FC236}">
                <a16:creationId xmlns:a16="http://schemas.microsoft.com/office/drawing/2014/main" id="{781B6B6F-4D0D-DBF0-CEA5-117BB6CA1651}"/>
              </a:ext>
            </a:extLst>
          </p:cNvPr>
          <p:cNvSpPr>
            <a:spLocks noGrp="1"/>
          </p:cNvSpPr>
          <p:nvPr>
            <p:ph type="body" sz="quarter" idx="27" hasCustomPrompt="1"/>
          </p:nvPr>
        </p:nvSpPr>
        <p:spPr>
          <a:xfrm>
            <a:off x="6612239" y="4726562"/>
            <a:ext cx="2027141" cy="984885"/>
          </a:xfrm>
        </p:spPr>
        <p:txBody>
          <a:bodyPr wrap="square">
            <a:spAutoFit/>
          </a:bodyPr>
          <a:lstStyle>
            <a:lvl1pPr indent="-270000">
              <a:buNone/>
              <a:defRPr sz="6400" b="1"/>
            </a:lvl1pPr>
          </a:lstStyle>
          <a:p>
            <a:pPr lvl="0"/>
            <a:r>
              <a:rPr lang="en-GB" dirty="0"/>
              <a:t>#%</a:t>
            </a:r>
            <a:endParaRPr lang="en-NL" dirty="0"/>
          </a:p>
        </p:txBody>
      </p:sp>
      <p:sp>
        <p:nvSpPr>
          <p:cNvPr id="12" name="Text Placeholder 9">
            <a:extLst>
              <a:ext uri="{FF2B5EF4-FFF2-40B4-BE49-F238E27FC236}">
                <a16:creationId xmlns:a16="http://schemas.microsoft.com/office/drawing/2014/main" id="{27D725EF-3AD0-67F8-0099-5ED3F042626C}"/>
              </a:ext>
            </a:extLst>
          </p:cNvPr>
          <p:cNvSpPr>
            <a:spLocks noGrp="1"/>
          </p:cNvSpPr>
          <p:nvPr>
            <p:ph type="body" sz="quarter" idx="16"/>
          </p:nvPr>
        </p:nvSpPr>
        <p:spPr>
          <a:xfrm>
            <a:off x="506413" y="2487613"/>
            <a:ext cx="5075835" cy="2851004"/>
          </a:xfrm>
        </p:spPr>
        <p:txBody>
          <a:bodyPr/>
          <a:lstStyle>
            <a:lvl1pPr marL="0" indent="-270000">
              <a:defRPr>
                <a:solidFill>
                  <a:schemeClr val="tx1"/>
                </a:solidFill>
              </a:defRPr>
            </a:lvl1pPr>
            <a:lvl2pPr marL="540000" indent="-270000">
              <a:buFont typeface="System Font Regular"/>
              <a:buChar char="-"/>
              <a:defRPr sz="1800">
                <a:solidFill>
                  <a:schemeClr val="tx1"/>
                </a:solidFill>
              </a:defRPr>
            </a:lvl2pPr>
            <a:lvl3pPr marL="810000" indent="-270000">
              <a:buFont typeface="System Font Regular"/>
              <a:buChar char="-"/>
              <a:defRPr sz="1600">
                <a:solidFill>
                  <a:schemeClr val="tx1"/>
                </a:solidFill>
              </a:defRPr>
            </a:lvl3pPr>
            <a:lvl4pPr marL="1080000" indent="-270000">
              <a:buFont typeface="System Font Regular"/>
              <a:buChar char="-"/>
              <a:defRPr sz="1400">
                <a:solidFill>
                  <a:schemeClr val="tx1"/>
                </a:solidFill>
              </a:defRPr>
            </a:lvl4pPr>
            <a:lvl5pPr marL="1350000" indent="-270000">
              <a:buFont typeface="System Font Regular"/>
              <a:buChar char="-"/>
              <a:defRPr sz="12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58427280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Card tiles_3_infographic_Zachtroze">
    <p:spTree>
      <p:nvGrpSpPr>
        <p:cNvPr id="1" name=""/>
        <p:cNvGrpSpPr/>
        <p:nvPr/>
      </p:nvGrpSpPr>
      <p:grpSpPr>
        <a:xfrm>
          <a:off x="0" y="0"/>
          <a:ext cx="0" cy="0"/>
          <a:chOff x="0" y="0"/>
          <a:chExt cx="0" cy="0"/>
        </a:xfrm>
      </p:grpSpPr>
      <p:sp>
        <p:nvSpPr>
          <p:cNvPr id="20" name="Content Placeholder 8">
            <a:extLst>
              <a:ext uri="{FF2B5EF4-FFF2-40B4-BE49-F238E27FC236}">
                <a16:creationId xmlns:a16="http://schemas.microsoft.com/office/drawing/2014/main" id="{6CC4C610-18A2-2DE4-5847-F80637C67C0F}"/>
              </a:ext>
            </a:extLst>
          </p:cNvPr>
          <p:cNvSpPr>
            <a:spLocks noGrp="1"/>
          </p:cNvSpPr>
          <p:nvPr>
            <p:ph sz="quarter" idx="22" hasCustomPrompt="1"/>
          </p:nvPr>
        </p:nvSpPr>
        <p:spPr>
          <a:xfrm>
            <a:off x="6094413" y="4656260"/>
            <a:ext cx="5591173" cy="1693739"/>
          </a:xfrm>
          <a:prstGeom prst="roundRect">
            <a:avLst>
              <a:gd name="adj" fmla="val 9814"/>
            </a:avLst>
          </a:prstGeom>
          <a:solidFill>
            <a:schemeClr val="accent4"/>
          </a:solidFill>
          <a:ln>
            <a:noFill/>
          </a:ln>
        </p:spPr>
        <p:txBody>
          <a:bodyPr/>
          <a:lstStyle>
            <a:lvl1pPr indent="-270000">
              <a:buNone/>
              <a:defRPr/>
            </a:lvl1pPr>
          </a:lstStyle>
          <a:p>
            <a:pPr lvl="0"/>
            <a:r>
              <a:rPr lang="en-GB" dirty="0"/>
              <a:t>  </a:t>
            </a:r>
            <a:endParaRPr lang="en-NL" dirty="0"/>
          </a:p>
        </p:txBody>
      </p:sp>
      <p:sp>
        <p:nvSpPr>
          <p:cNvPr id="9" name="Content Placeholder 8">
            <a:extLst>
              <a:ext uri="{FF2B5EF4-FFF2-40B4-BE49-F238E27FC236}">
                <a16:creationId xmlns:a16="http://schemas.microsoft.com/office/drawing/2014/main" id="{867FCF30-61EF-1F9C-74E7-B8BCA2301AFB}"/>
              </a:ext>
            </a:extLst>
          </p:cNvPr>
          <p:cNvSpPr>
            <a:spLocks noGrp="1"/>
          </p:cNvSpPr>
          <p:nvPr>
            <p:ph sz="quarter" idx="14" hasCustomPrompt="1"/>
          </p:nvPr>
        </p:nvSpPr>
        <p:spPr>
          <a:xfrm>
            <a:off x="6105951" y="2708291"/>
            <a:ext cx="5578050" cy="1692370"/>
          </a:xfrm>
          <a:prstGeom prst="roundRect">
            <a:avLst>
              <a:gd name="adj" fmla="val 11346"/>
            </a:avLst>
          </a:prstGeom>
          <a:solidFill>
            <a:schemeClr val="accent4"/>
          </a:solidFill>
          <a:ln>
            <a:noFill/>
          </a:ln>
        </p:spPr>
        <p:txBody>
          <a:bodyPr/>
          <a:lstStyle>
            <a:lvl1pPr indent="-270000">
              <a:buNone/>
              <a:defRPr/>
            </a:lvl1pPr>
          </a:lstStyle>
          <a:p>
            <a:pPr lvl="0"/>
            <a:r>
              <a:rPr lang="en-NL" dirty="0"/>
              <a:t> </a:t>
            </a:r>
          </a:p>
        </p:txBody>
      </p:sp>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506413" y="771885"/>
            <a:ext cx="5087373" cy="529697"/>
          </a:xfrm>
        </p:spPr>
        <p:txBody>
          <a:bodyPr wrap="square">
            <a:spAutoFit/>
          </a:bodyPr>
          <a:lstStyle>
            <a:lvl1pPr>
              <a:lnSpc>
                <a:spcPct val="90000"/>
              </a:lnSpc>
              <a:defRPr sz="3800">
                <a:solidFill>
                  <a:schemeClr val="accent3"/>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lvl1pPr>
              <a:defRPr>
                <a:solidFill>
                  <a:schemeClr val="accent3"/>
                </a:solidFill>
              </a:defRPr>
            </a:lvl1pPr>
          </a:lstStyle>
          <a:p>
            <a:r>
              <a:rPr lang="en-GB">
                <a:solidFill>
                  <a:schemeClr val="accent3"/>
                </a:solidFill>
              </a:rPr>
              <a:t>[Add footer text via: Insert → Header &amp; Footer]</a:t>
            </a:r>
            <a:endParaRPr lang="en-NL">
              <a:solidFill>
                <a:schemeClr val="accent3"/>
              </a:solidFill>
            </a:endParaRPr>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lvl1pPr>
              <a:defRPr>
                <a:solidFill>
                  <a:schemeClr val="accent3"/>
                </a:solidFill>
              </a:defRPr>
            </a:lvl1pPr>
          </a:lstStyle>
          <a:p>
            <a:pPr algn="r"/>
            <a:endParaRPr lang="en-US">
              <a:solidFill>
                <a:schemeClr val="accent3"/>
              </a:solidFill>
            </a:endParaRPr>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lvl1pPr>
              <a:defRPr>
                <a:solidFill>
                  <a:schemeClr val="accent3"/>
                </a:solidFill>
              </a:defRPr>
            </a:lvl1pPr>
          </a:lstStyle>
          <a:p>
            <a:fld id="{B6F15528-21DE-4FAA-801E-634DDDAF4B2B}" type="slidenum">
              <a:rPr lang="en-NL" smtClean="0"/>
              <a:pPr/>
              <a:t>‹#›</a:t>
            </a:fld>
            <a:endParaRPr lang="en-NL"/>
          </a:p>
        </p:txBody>
      </p:sp>
      <p:sp>
        <p:nvSpPr>
          <p:cNvPr id="7" name="Text Placeholder 6">
            <a:extLst>
              <a:ext uri="{FF2B5EF4-FFF2-40B4-BE49-F238E27FC236}">
                <a16:creationId xmlns:a16="http://schemas.microsoft.com/office/drawing/2014/main" id="{4972B9AB-1ACA-8108-60FB-8F6B5E5794D8}"/>
              </a:ext>
            </a:extLst>
          </p:cNvPr>
          <p:cNvSpPr>
            <a:spLocks noGrp="1"/>
          </p:cNvSpPr>
          <p:nvPr>
            <p:ph type="body" sz="quarter" idx="13" hasCustomPrompt="1"/>
          </p:nvPr>
        </p:nvSpPr>
        <p:spPr>
          <a:xfrm>
            <a:off x="9141528" y="3544965"/>
            <a:ext cx="2031201" cy="610728"/>
          </a:xfrm>
        </p:spPr>
        <p:txBody>
          <a:bodyPr/>
          <a:lstStyle>
            <a:lvl1pPr marL="0" indent="-270000">
              <a:buFont typeface="Arial" panose="020B0604020202020204" pitchFamily="34" charset="0"/>
              <a:buNone/>
              <a:defRPr sz="1200">
                <a:solidFill>
                  <a:schemeClr val="tx1"/>
                </a:solidFill>
              </a:defRPr>
            </a:lvl1pPr>
            <a:lvl2pPr marL="540000" indent="-270000">
              <a:buFont typeface="Arial" panose="020B0604020202020204" pitchFamily="34" charset="0"/>
              <a:buChar char="•"/>
              <a:defRPr sz="2000">
                <a:solidFill>
                  <a:schemeClr val="tx1"/>
                </a:solidFill>
              </a:defRPr>
            </a:lvl2pPr>
            <a:lvl3pPr marL="900000" indent="-270000">
              <a:buFont typeface="Arial" panose="020B0604020202020204" pitchFamily="34" charset="0"/>
              <a:buChar char="•"/>
              <a:defRPr sz="2000">
                <a:solidFill>
                  <a:schemeClr val="tx1"/>
                </a:solidFill>
              </a:defRPr>
            </a:lvl3pPr>
            <a:lvl4pPr marL="1350000" indent="-270000">
              <a:buFont typeface="Arial" panose="020B0604020202020204" pitchFamily="34" charset="0"/>
              <a:buChar char="•"/>
              <a:defRPr sz="2000">
                <a:solidFill>
                  <a:schemeClr val="tx1"/>
                </a:solidFill>
              </a:defRPr>
            </a:lvl4pPr>
            <a:lvl5pPr marL="1800000" indent="-270000">
              <a:buFont typeface="Arial" panose="020B0604020202020204" pitchFamily="34" charset="0"/>
              <a:buChar char="•"/>
              <a:defRPr sz="2000">
                <a:solidFill>
                  <a:schemeClr val="tx1"/>
                </a:solidFill>
              </a:defRPr>
            </a:lvl5pPr>
          </a:lstStyle>
          <a:p>
            <a:pPr lvl="0"/>
            <a:r>
              <a:rPr lang="en-GB" dirty="0"/>
              <a:t>[Click to add text]</a:t>
            </a:r>
          </a:p>
        </p:txBody>
      </p:sp>
      <p:sp>
        <p:nvSpPr>
          <p:cNvPr id="13" name="Text Placeholder 12">
            <a:extLst>
              <a:ext uri="{FF2B5EF4-FFF2-40B4-BE49-F238E27FC236}">
                <a16:creationId xmlns:a16="http://schemas.microsoft.com/office/drawing/2014/main" id="{8B8A010C-1A2A-78FA-222D-FA8EBE3D73A9}"/>
              </a:ext>
            </a:extLst>
          </p:cNvPr>
          <p:cNvSpPr>
            <a:spLocks noGrp="1"/>
          </p:cNvSpPr>
          <p:nvPr>
            <p:ph type="body" sz="quarter" idx="15" hasCustomPrompt="1"/>
          </p:nvPr>
        </p:nvSpPr>
        <p:spPr>
          <a:xfrm>
            <a:off x="9148965" y="2970228"/>
            <a:ext cx="2027036" cy="307777"/>
          </a:xfrm>
        </p:spPr>
        <p:txBody>
          <a:bodyPr wrap="square">
            <a:spAutoFit/>
          </a:bodyPr>
          <a:lstStyle>
            <a:lvl1pPr indent="-270000">
              <a:buNone/>
              <a:defRPr sz="2000" b="1">
                <a:solidFill>
                  <a:schemeClr val="accent3"/>
                </a:solidFill>
              </a:defRPr>
            </a:lvl1pPr>
          </a:lstStyle>
          <a:p>
            <a:pPr lvl="0"/>
            <a:r>
              <a:rPr lang="en-GB" dirty="0"/>
              <a:t>[Title]</a:t>
            </a:r>
            <a:endParaRPr lang="en-NL" dirty="0"/>
          </a:p>
        </p:txBody>
      </p:sp>
      <p:sp>
        <p:nvSpPr>
          <p:cNvPr id="17" name="Content Placeholder 8">
            <a:extLst>
              <a:ext uri="{FF2B5EF4-FFF2-40B4-BE49-F238E27FC236}">
                <a16:creationId xmlns:a16="http://schemas.microsoft.com/office/drawing/2014/main" id="{D75AA9D7-82B3-C977-2E39-E261F630E2D3}"/>
              </a:ext>
            </a:extLst>
          </p:cNvPr>
          <p:cNvSpPr>
            <a:spLocks noGrp="1"/>
          </p:cNvSpPr>
          <p:nvPr>
            <p:ph sz="quarter" idx="19" hasCustomPrompt="1"/>
          </p:nvPr>
        </p:nvSpPr>
        <p:spPr>
          <a:xfrm>
            <a:off x="6105951" y="771886"/>
            <a:ext cx="5578049" cy="1680806"/>
          </a:xfrm>
          <a:prstGeom prst="roundRect">
            <a:avLst>
              <a:gd name="adj" fmla="val 9732"/>
            </a:avLst>
          </a:prstGeom>
          <a:solidFill>
            <a:schemeClr val="accent4"/>
          </a:solidFill>
          <a:ln>
            <a:noFill/>
          </a:ln>
        </p:spPr>
        <p:txBody>
          <a:bodyPr/>
          <a:lstStyle>
            <a:lvl1pPr indent="-270000">
              <a:buNone/>
              <a:defRPr/>
            </a:lvl1pPr>
          </a:lstStyle>
          <a:p>
            <a:pPr lvl="0"/>
            <a:r>
              <a:rPr lang="en-NL" dirty="0"/>
              <a:t> </a:t>
            </a:r>
          </a:p>
        </p:txBody>
      </p:sp>
      <p:sp>
        <p:nvSpPr>
          <p:cNvPr id="18" name="Text Placeholder 6">
            <a:extLst>
              <a:ext uri="{FF2B5EF4-FFF2-40B4-BE49-F238E27FC236}">
                <a16:creationId xmlns:a16="http://schemas.microsoft.com/office/drawing/2014/main" id="{AD9BE2F1-ECAE-E163-D220-BA789DF9C498}"/>
              </a:ext>
            </a:extLst>
          </p:cNvPr>
          <p:cNvSpPr>
            <a:spLocks noGrp="1"/>
          </p:cNvSpPr>
          <p:nvPr>
            <p:ph type="body" sz="quarter" idx="20" hasCustomPrompt="1"/>
          </p:nvPr>
        </p:nvSpPr>
        <p:spPr>
          <a:xfrm>
            <a:off x="9141528" y="5473973"/>
            <a:ext cx="2034472" cy="620427"/>
          </a:xfrm>
        </p:spPr>
        <p:txBody>
          <a:bodyPr/>
          <a:lstStyle>
            <a:lvl1pPr marL="0" indent="-270000">
              <a:buFont typeface="Arial" panose="020B0604020202020204" pitchFamily="34" charset="0"/>
              <a:buNone/>
              <a:defRPr sz="1400">
                <a:solidFill>
                  <a:schemeClr val="tx1"/>
                </a:solidFill>
              </a:defRPr>
            </a:lvl1pPr>
            <a:lvl2pPr marL="540000" indent="-270000">
              <a:buFont typeface="Arial" panose="020B0604020202020204" pitchFamily="34" charset="0"/>
              <a:buChar char="•"/>
              <a:defRPr sz="2000">
                <a:solidFill>
                  <a:schemeClr val="tx1"/>
                </a:solidFill>
              </a:defRPr>
            </a:lvl2pPr>
            <a:lvl3pPr marL="900000" indent="-270000">
              <a:buFont typeface="Arial" panose="020B0604020202020204" pitchFamily="34" charset="0"/>
              <a:buChar char="•"/>
              <a:defRPr sz="2000">
                <a:solidFill>
                  <a:schemeClr val="tx1"/>
                </a:solidFill>
              </a:defRPr>
            </a:lvl3pPr>
            <a:lvl4pPr marL="1350000" indent="-270000">
              <a:buFont typeface="Arial" panose="020B0604020202020204" pitchFamily="34" charset="0"/>
              <a:buChar char="•"/>
              <a:defRPr sz="2000">
                <a:solidFill>
                  <a:schemeClr val="tx1"/>
                </a:solidFill>
              </a:defRPr>
            </a:lvl4pPr>
            <a:lvl5pPr marL="1800000" indent="-270000">
              <a:buFont typeface="Arial" panose="020B0604020202020204" pitchFamily="34" charset="0"/>
              <a:buChar char="•"/>
              <a:defRPr sz="2000">
                <a:solidFill>
                  <a:schemeClr val="tx1"/>
                </a:solidFill>
              </a:defRPr>
            </a:lvl5pPr>
          </a:lstStyle>
          <a:p>
            <a:pPr lvl="0"/>
            <a:r>
              <a:rPr lang="en-GB" dirty="0"/>
              <a:t>[Click to add text]</a:t>
            </a:r>
          </a:p>
        </p:txBody>
      </p:sp>
      <p:sp>
        <p:nvSpPr>
          <p:cNvPr id="19" name="Text Placeholder 12">
            <a:extLst>
              <a:ext uri="{FF2B5EF4-FFF2-40B4-BE49-F238E27FC236}">
                <a16:creationId xmlns:a16="http://schemas.microsoft.com/office/drawing/2014/main" id="{DD15D91C-B1AE-0640-6F3B-E0235338DF27}"/>
              </a:ext>
            </a:extLst>
          </p:cNvPr>
          <p:cNvSpPr>
            <a:spLocks noGrp="1"/>
          </p:cNvSpPr>
          <p:nvPr>
            <p:ph type="body" sz="quarter" idx="21" hasCustomPrompt="1"/>
          </p:nvPr>
        </p:nvSpPr>
        <p:spPr>
          <a:xfrm>
            <a:off x="9148965" y="4911228"/>
            <a:ext cx="2027036" cy="307777"/>
          </a:xfrm>
        </p:spPr>
        <p:txBody>
          <a:bodyPr wrap="square">
            <a:spAutoFit/>
          </a:bodyPr>
          <a:lstStyle>
            <a:lvl1pPr indent="-270000">
              <a:buNone/>
              <a:defRPr sz="2000" b="1">
                <a:solidFill>
                  <a:schemeClr val="accent3"/>
                </a:solidFill>
              </a:defRPr>
            </a:lvl1pPr>
          </a:lstStyle>
          <a:p>
            <a:pPr lvl="0"/>
            <a:r>
              <a:rPr lang="en-GB" dirty="0"/>
              <a:t>[Title]</a:t>
            </a:r>
            <a:endParaRPr lang="en-NL" dirty="0"/>
          </a:p>
        </p:txBody>
      </p:sp>
      <p:sp>
        <p:nvSpPr>
          <p:cNvPr id="21" name="Text Placeholder 6">
            <a:extLst>
              <a:ext uri="{FF2B5EF4-FFF2-40B4-BE49-F238E27FC236}">
                <a16:creationId xmlns:a16="http://schemas.microsoft.com/office/drawing/2014/main" id="{37FB81A1-4880-F0B0-AB8E-71C3CFB083B7}"/>
              </a:ext>
            </a:extLst>
          </p:cNvPr>
          <p:cNvSpPr>
            <a:spLocks noGrp="1"/>
          </p:cNvSpPr>
          <p:nvPr>
            <p:ph type="body" sz="quarter" idx="23" hasCustomPrompt="1"/>
          </p:nvPr>
        </p:nvSpPr>
        <p:spPr>
          <a:xfrm>
            <a:off x="9148965" y="1594631"/>
            <a:ext cx="2023764" cy="615169"/>
          </a:xfrm>
        </p:spPr>
        <p:txBody>
          <a:bodyPr/>
          <a:lstStyle>
            <a:lvl1pPr marL="0" indent="-270000">
              <a:buFont typeface="Arial" panose="020B0604020202020204" pitchFamily="34" charset="0"/>
              <a:buNone/>
              <a:defRPr sz="1200">
                <a:solidFill>
                  <a:schemeClr val="tx1"/>
                </a:solidFill>
              </a:defRPr>
            </a:lvl1pPr>
            <a:lvl2pPr marL="540000" indent="-270000">
              <a:buFont typeface="Arial" panose="020B0604020202020204" pitchFamily="34" charset="0"/>
              <a:buChar char="•"/>
              <a:defRPr sz="2000">
                <a:solidFill>
                  <a:schemeClr val="tx1"/>
                </a:solidFill>
              </a:defRPr>
            </a:lvl2pPr>
            <a:lvl3pPr marL="900000" indent="-270000">
              <a:buFont typeface="Arial" panose="020B0604020202020204" pitchFamily="34" charset="0"/>
              <a:buChar char="•"/>
              <a:defRPr sz="2000">
                <a:solidFill>
                  <a:schemeClr val="tx1"/>
                </a:solidFill>
              </a:defRPr>
            </a:lvl3pPr>
            <a:lvl4pPr marL="1350000" indent="-270000">
              <a:buFont typeface="Arial" panose="020B0604020202020204" pitchFamily="34" charset="0"/>
              <a:buChar char="•"/>
              <a:defRPr sz="2000">
                <a:solidFill>
                  <a:schemeClr val="tx1"/>
                </a:solidFill>
              </a:defRPr>
            </a:lvl4pPr>
            <a:lvl5pPr marL="1800000" indent="-270000">
              <a:buFont typeface="Arial" panose="020B0604020202020204" pitchFamily="34" charset="0"/>
              <a:buChar char="•"/>
              <a:defRPr sz="2000">
                <a:solidFill>
                  <a:schemeClr val="tx1"/>
                </a:solidFill>
              </a:defRPr>
            </a:lvl5pPr>
          </a:lstStyle>
          <a:p>
            <a:pPr lvl="0"/>
            <a:r>
              <a:rPr lang="en-GB" dirty="0"/>
              <a:t>[Click to add text]</a:t>
            </a:r>
          </a:p>
        </p:txBody>
      </p:sp>
      <p:sp>
        <p:nvSpPr>
          <p:cNvPr id="22" name="Text Placeholder 12">
            <a:extLst>
              <a:ext uri="{FF2B5EF4-FFF2-40B4-BE49-F238E27FC236}">
                <a16:creationId xmlns:a16="http://schemas.microsoft.com/office/drawing/2014/main" id="{DBCE8497-59B9-22C3-3602-5B513B436202}"/>
              </a:ext>
            </a:extLst>
          </p:cNvPr>
          <p:cNvSpPr>
            <a:spLocks noGrp="1"/>
          </p:cNvSpPr>
          <p:nvPr>
            <p:ph type="body" sz="quarter" idx="24" hasCustomPrompt="1"/>
          </p:nvPr>
        </p:nvSpPr>
        <p:spPr>
          <a:xfrm>
            <a:off x="9145587" y="1024759"/>
            <a:ext cx="2027141" cy="307777"/>
          </a:xfrm>
        </p:spPr>
        <p:txBody>
          <a:bodyPr wrap="square">
            <a:spAutoFit/>
          </a:bodyPr>
          <a:lstStyle>
            <a:lvl1pPr indent="-270000">
              <a:buNone/>
              <a:defRPr sz="2000" b="1">
                <a:solidFill>
                  <a:schemeClr val="accent3"/>
                </a:solidFill>
              </a:defRPr>
            </a:lvl1pPr>
          </a:lstStyle>
          <a:p>
            <a:pPr lvl="0"/>
            <a:r>
              <a:rPr lang="en-GB" dirty="0"/>
              <a:t>[Title]</a:t>
            </a:r>
            <a:endParaRPr lang="en-NL" dirty="0"/>
          </a:p>
        </p:txBody>
      </p:sp>
      <p:sp>
        <p:nvSpPr>
          <p:cNvPr id="30" name="Text Placeholder 12">
            <a:extLst>
              <a:ext uri="{FF2B5EF4-FFF2-40B4-BE49-F238E27FC236}">
                <a16:creationId xmlns:a16="http://schemas.microsoft.com/office/drawing/2014/main" id="{88F00146-C687-EC0C-65B8-E90F8F6B837B}"/>
              </a:ext>
            </a:extLst>
          </p:cNvPr>
          <p:cNvSpPr>
            <a:spLocks noGrp="1"/>
          </p:cNvSpPr>
          <p:nvPr>
            <p:ph type="body" sz="quarter" idx="25" hasCustomPrompt="1"/>
          </p:nvPr>
        </p:nvSpPr>
        <p:spPr>
          <a:xfrm>
            <a:off x="6609659" y="840093"/>
            <a:ext cx="2027141" cy="984885"/>
          </a:xfrm>
        </p:spPr>
        <p:txBody>
          <a:bodyPr wrap="square">
            <a:spAutoFit/>
          </a:bodyPr>
          <a:lstStyle>
            <a:lvl1pPr indent="-270000">
              <a:buNone/>
              <a:defRPr sz="6400" b="1">
                <a:solidFill>
                  <a:schemeClr val="accent3"/>
                </a:solidFill>
              </a:defRPr>
            </a:lvl1pPr>
          </a:lstStyle>
          <a:p>
            <a:pPr lvl="0"/>
            <a:r>
              <a:rPr lang="en-GB" dirty="0"/>
              <a:t>#%</a:t>
            </a:r>
            <a:endParaRPr lang="en-NL" dirty="0"/>
          </a:p>
        </p:txBody>
      </p:sp>
      <p:sp>
        <p:nvSpPr>
          <p:cNvPr id="31" name="Text Placeholder 12">
            <a:extLst>
              <a:ext uri="{FF2B5EF4-FFF2-40B4-BE49-F238E27FC236}">
                <a16:creationId xmlns:a16="http://schemas.microsoft.com/office/drawing/2014/main" id="{545BCAD6-4EE7-A287-38FB-DE51F840D23F}"/>
              </a:ext>
            </a:extLst>
          </p:cNvPr>
          <p:cNvSpPr>
            <a:spLocks noGrp="1"/>
          </p:cNvSpPr>
          <p:nvPr>
            <p:ph type="body" sz="quarter" idx="26" hasCustomPrompt="1"/>
          </p:nvPr>
        </p:nvSpPr>
        <p:spPr>
          <a:xfrm>
            <a:off x="6609659" y="2785562"/>
            <a:ext cx="2027141" cy="984885"/>
          </a:xfrm>
        </p:spPr>
        <p:txBody>
          <a:bodyPr wrap="square">
            <a:spAutoFit/>
          </a:bodyPr>
          <a:lstStyle>
            <a:lvl1pPr indent="-270000">
              <a:buNone/>
              <a:defRPr sz="6400" b="1">
                <a:solidFill>
                  <a:schemeClr val="accent3"/>
                </a:solidFill>
              </a:defRPr>
            </a:lvl1pPr>
          </a:lstStyle>
          <a:p>
            <a:pPr lvl="0"/>
            <a:r>
              <a:rPr lang="en-GB" dirty="0"/>
              <a:t>#%</a:t>
            </a:r>
            <a:endParaRPr lang="en-NL" dirty="0"/>
          </a:p>
        </p:txBody>
      </p:sp>
      <p:sp>
        <p:nvSpPr>
          <p:cNvPr id="32" name="Text Placeholder 12">
            <a:extLst>
              <a:ext uri="{FF2B5EF4-FFF2-40B4-BE49-F238E27FC236}">
                <a16:creationId xmlns:a16="http://schemas.microsoft.com/office/drawing/2014/main" id="{781B6B6F-4D0D-DBF0-CEA5-117BB6CA1651}"/>
              </a:ext>
            </a:extLst>
          </p:cNvPr>
          <p:cNvSpPr>
            <a:spLocks noGrp="1"/>
          </p:cNvSpPr>
          <p:nvPr>
            <p:ph type="body" sz="quarter" idx="27" hasCustomPrompt="1"/>
          </p:nvPr>
        </p:nvSpPr>
        <p:spPr>
          <a:xfrm>
            <a:off x="6612239" y="4726562"/>
            <a:ext cx="2027141" cy="984885"/>
          </a:xfrm>
        </p:spPr>
        <p:txBody>
          <a:bodyPr wrap="square">
            <a:spAutoFit/>
          </a:bodyPr>
          <a:lstStyle>
            <a:lvl1pPr indent="-270000">
              <a:buNone/>
              <a:defRPr sz="6400" b="1">
                <a:solidFill>
                  <a:schemeClr val="accent3"/>
                </a:solidFill>
              </a:defRPr>
            </a:lvl1pPr>
          </a:lstStyle>
          <a:p>
            <a:pPr lvl="0"/>
            <a:r>
              <a:rPr lang="en-GB" dirty="0"/>
              <a:t>#%</a:t>
            </a:r>
            <a:endParaRPr lang="en-NL" dirty="0"/>
          </a:p>
        </p:txBody>
      </p:sp>
      <p:pic>
        <p:nvPicPr>
          <p:cNvPr id="8" name="Graphic 7">
            <a:extLst>
              <a:ext uri="{FF2B5EF4-FFF2-40B4-BE49-F238E27FC236}">
                <a16:creationId xmlns:a16="http://schemas.microsoft.com/office/drawing/2014/main" id="{72F3D22F-2273-2CA4-E4C3-0A3E77276E93}"/>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06413" y="6086115"/>
            <a:ext cx="2540000" cy="381000"/>
          </a:xfrm>
          <a:prstGeom prst="rect">
            <a:avLst/>
          </a:prstGeom>
        </p:spPr>
      </p:pic>
      <p:sp>
        <p:nvSpPr>
          <p:cNvPr id="6" name="Text Placeholder 9">
            <a:extLst>
              <a:ext uri="{FF2B5EF4-FFF2-40B4-BE49-F238E27FC236}">
                <a16:creationId xmlns:a16="http://schemas.microsoft.com/office/drawing/2014/main" id="{2B8001D4-3FCC-566A-565A-75BFFA615A91}"/>
              </a:ext>
            </a:extLst>
          </p:cNvPr>
          <p:cNvSpPr>
            <a:spLocks noGrp="1"/>
          </p:cNvSpPr>
          <p:nvPr>
            <p:ph type="body" sz="quarter" idx="16"/>
          </p:nvPr>
        </p:nvSpPr>
        <p:spPr>
          <a:xfrm>
            <a:off x="506413" y="2487613"/>
            <a:ext cx="5075835" cy="2851004"/>
          </a:xfrm>
        </p:spPr>
        <p:txBody>
          <a:bodyPr/>
          <a:lstStyle>
            <a:lvl1pPr marL="0" indent="-270000">
              <a:defRPr>
                <a:solidFill>
                  <a:schemeClr val="accent3"/>
                </a:solidFill>
              </a:defRPr>
            </a:lvl1pPr>
            <a:lvl2pPr marL="540000" indent="-270000">
              <a:buFont typeface="System Font Regular"/>
              <a:buChar char="-"/>
              <a:defRPr sz="1800">
                <a:solidFill>
                  <a:schemeClr val="accent3"/>
                </a:solidFill>
              </a:defRPr>
            </a:lvl2pPr>
            <a:lvl3pPr marL="810000" indent="-270000">
              <a:buFont typeface="System Font Regular"/>
              <a:buChar char="-"/>
              <a:defRPr sz="1600">
                <a:solidFill>
                  <a:schemeClr val="accent3"/>
                </a:solidFill>
              </a:defRPr>
            </a:lvl3pPr>
            <a:lvl4pPr marL="1080000" indent="-270000">
              <a:buFont typeface="System Font Regular"/>
              <a:buChar char="-"/>
              <a:defRPr sz="1400">
                <a:solidFill>
                  <a:schemeClr val="accent3"/>
                </a:solidFill>
              </a:defRPr>
            </a:lvl4pPr>
            <a:lvl5pPr marL="1350000" indent="-270000">
              <a:buFont typeface="System Font Regular"/>
              <a:buChar char="-"/>
              <a:defRPr sz="1200">
                <a:solidFill>
                  <a:schemeClr val="accent3"/>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222937351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Card tiles_3_infographic_Botergeel">
    <p:spTree>
      <p:nvGrpSpPr>
        <p:cNvPr id="1" name=""/>
        <p:cNvGrpSpPr/>
        <p:nvPr/>
      </p:nvGrpSpPr>
      <p:grpSpPr>
        <a:xfrm>
          <a:off x="0" y="0"/>
          <a:ext cx="0" cy="0"/>
          <a:chOff x="0" y="0"/>
          <a:chExt cx="0" cy="0"/>
        </a:xfrm>
      </p:grpSpPr>
      <p:sp>
        <p:nvSpPr>
          <p:cNvPr id="20" name="Content Placeholder 8">
            <a:extLst>
              <a:ext uri="{FF2B5EF4-FFF2-40B4-BE49-F238E27FC236}">
                <a16:creationId xmlns:a16="http://schemas.microsoft.com/office/drawing/2014/main" id="{6CC4C610-18A2-2DE4-5847-F80637C67C0F}"/>
              </a:ext>
            </a:extLst>
          </p:cNvPr>
          <p:cNvSpPr>
            <a:spLocks noGrp="1"/>
          </p:cNvSpPr>
          <p:nvPr>
            <p:ph sz="quarter" idx="22" hasCustomPrompt="1"/>
          </p:nvPr>
        </p:nvSpPr>
        <p:spPr>
          <a:xfrm>
            <a:off x="6094413" y="4656260"/>
            <a:ext cx="5591173" cy="1693739"/>
          </a:xfrm>
          <a:prstGeom prst="roundRect">
            <a:avLst>
              <a:gd name="adj" fmla="val 9814"/>
            </a:avLst>
          </a:prstGeom>
          <a:solidFill>
            <a:schemeClr val="accent6"/>
          </a:solidFill>
          <a:ln>
            <a:noFill/>
          </a:ln>
        </p:spPr>
        <p:txBody>
          <a:bodyPr/>
          <a:lstStyle>
            <a:lvl1pPr indent="-270000">
              <a:buNone/>
              <a:defRPr/>
            </a:lvl1pPr>
          </a:lstStyle>
          <a:p>
            <a:pPr lvl="0"/>
            <a:r>
              <a:rPr lang="en-GB" dirty="0"/>
              <a:t> </a:t>
            </a:r>
            <a:endParaRPr lang="en-NL" dirty="0"/>
          </a:p>
        </p:txBody>
      </p:sp>
      <p:sp>
        <p:nvSpPr>
          <p:cNvPr id="9" name="Content Placeholder 8">
            <a:extLst>
              <a:ext uri="{FF2B5EF4-FFF2-40B4-BE49-F238E27FC236}">
                <a16:creationId xmlns:a16="http://schemas.microsoft.com/office/drawing/2014/main" id="{867FCF30-61EF-1F9C-74E7-B8BCA2301AFB}"/>
              </a:ext>
            </a:extLst>
          </p:cNvPr>
          <p:cNvSpPr>
            <a:spLocks noGrp="1"/>
          </p:cNvSpPr>
          <p:nvPr>
            <p:ph sz="quarter" idx="14" hasCustomPrompt="1"/>
          </p:nvPr>
        </p:nvSpPr>
        <p:spPr>
          <a:xfrm>
            <a:off x="6105951" y="2708291"/>
            <a:ext cx="5578050" cy="1692370"/>
          </a:xfrm>
          <a:prstGeom prst="roundRect">
            <a:avLst>
              <a:gd name="adj" fmla="val 11346"/>
            </a:avLst>
          </a:prstGeom>
          <a:solidFill>
            <a:schemeClr val="accent6"/>
          </a:solidFill>
          <a:ln>
            <a:noFill/>
          </a:ln>
        </p:spPr>
        <p:txBody>
          <a:bodyPr/>
          <a:lstStyle>
            <a:lvl1pPr indent="-270000">
              <a:buNone/>
              <a:defRPr/>
            </a:lvl1pPr>
          </a:lstStyle>
          <a:p>
            <a:pPr lvl="0"/>
            <a:r>
              <a:rPr lang="en-NL" dirty="0"/>
              <a:t> </a:t>
            </a:r>
          </a:p>
        </p:txBody>
      </p:sp>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506414" y="771885"/>
            <a:ext cx="5080000" cy="529697"/>
          </a:xfrm>
        </p:spPr>
        <p:txBody>
          <a:bodyPr wrap="square">
            <a:spAutoFit/>
          </a:bodyPr>
          <a:lstStyle>
            <a:lvl1pPr>
              <a:lnSpc>
                <a:spcPct val="90000"/>
              </a:lnSpc>
              <a:defRPr sz="3800">
                <a:solidFill>
                  <a:schemeClr val="tx1"/>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p>
            <a:r>
              <a:rPr lang="en-GB" sz="1200"/>
              <a:t>[Add footer text via: Insert → Header &amp; Footer]</a:t>
            </a:r>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p>
            <a:pPr algn="r"/>
            <a:endParaRPr lang="en-US"/>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p>
            <a:fld id="{B6F15528-21DE-4FAA-801E-634DDDAF4B2B}" type="slidenum">
              <a:rPr lang="en-NL" smtClean="0"/>
              <a:pPr/>
              <a:t>‹#›</a:t>
            </a:fld>
            <a:endParaRPr lang="en-NL"/>
          </a:p>
        </p:txBody>
      </p:sp>
      <p:sp>
        <p:nvSpPr>
          <p:cNvPr id="7" name="Text Placeholder 6">
            <a:extLst>
              <a:ext uri="{FF2B5EF4-FFF2-40B4-BE49-F238E27FC236}">
                <a16:creationId xmlns:a16="http://schemas.microsoft.com/office/drawing/2014/main" id="{4972B9AB-1ACA-8108-60FB-8F6B5E5794D8}"/>
              </a:ext>
            </a:extLst>
          </p:cNvPr>
          <p:cNvSpPr>
            <a:spLocks noGrp="1"/>
          </p:cNvSpPr>
          <p:nvPr>
            <p:ph type="body" sz="quarter" idx="13" hasCustomPrompt="1"/>
          </p:nvPr>
        </p:nvSpPr>
        <p:spPr>
          <a:xfrm>
            <a:off x="9141528" y="3544965"/>
            <a:ext cx="2031201" cy="610728"/>
          </a:xfrm>
        </p:spPr>
        <p:txBody>
          <a:bodyPr/>
          <a:lstStyle>
            <a:lvl1pPr marL="0" indent="-270000">
              <a:buFont typeface="Arial" panose="020B0604020202020204" pitchFamily="34" charset="0"/>
              <a:buNone/>
              <a:defRPr sz="1200">
                <a:solidFill>
                  <a:schemeClr val="tx1"/>
                </a:solidFill>
              </a:defRPr>
            </a:lvl1pPr>
            <a:lvl2pPr marL="540000" indent="-270000">
              <a:buFont typeface="Arial" panose="020B0604020202020204" pitchFamily="34" charset="0"/>
              <a:buChar char="•"/>
              <a:defRPr sz="2000">
                <a:solidFill>
                  <a:schemeClr val="tx1"/>
                </a:solidFill>
              </a:defRPr>
            </a:lvl2pPr>
            <a:lvl3pPr marL="900000" indent="-270000">
              <a:buFont typeface="Arial" panose="020B0604020202020204" pitchFamily="34" charset="0"/>
              <a:buChar char="•"/>
              <a:defRPr sz="2000">
                <a:solidFill>
                  <a:schemeClr val="tx1"/>
                </a:solidFill>
              </a:defRPr>
            </a:lvl3pPr>
            <a:lvl4pPr marL="1350000" indent="-270000">
              <a:buFont typeface="Arial" panose="020B0604020202020204" pitchFamily="34" charset="0"/>
              <a:buChar char="•"/>
              <a:defRPr sz="2000">
                <a:solidFill>
                  <a:schemeClr val="tx1"/>
                </a:solidFill>
              </a:defRPr>
            </a:lvl4pPr>
            <a:lvl5pPr marL="1800000" indent="-270000">
              <a:buFont typeface="Arial" panose="020B0604020202020204" pitchFamily="34" charset="0"/>
              <a:buChar char="•"/>
              <a:defRPr sz="2000">
                <a:solidFill>
                  <a:schemeClr val="tx1"/>
                </a:solidFill>
              </a:defRPr>
            </a:lvl5pPr>
          </a:lstStyle>
          <a:p>
            <a:pPr lvl="0"/>
            <a:r>
              <a:rPr lang="en-GB" dirty="0"/>
              <a:t>[Click to add text]</a:t>
            </a:r>
          </a:p>
        </p:txBody>
      </p:sp>
      <p:sp>
        <p:nvSpPr>
          <p:cNvPr id="13" name="Text Placeholder 12">
            <a:extLst>
              <a:ext uri="{FF2B5EF4-FFF2-40B4-BE49-F238E27FC236}">
                <a16:creationId xmlns:a16="http://schemas.microsoft.com/office/drawing/2014/main" id="{8B8A010C-1A2A-78FA-222D-FA8EBE3D73A9}"/>
              </a:ext>
            </a:extLst>
          </p:cNvPr>
          <p:cNvSpPr>
            <a:spLocks noGrp="1"/>
          </p:cNvSpPr>
          <p:nvPr>
            <p:ph type="body" sz="quarter" idx="15" hasCustomPrompt="1"/>
          </p:nvPr>
        </p:nvSpPr>
        <p:spPr>
          <a:xfrm>
            <a:off x="9148965" y="2970228"/>
            <a:ext cx="2027036" cy="307777"/>
          </a:xfrm>
        </p:spPr>
        <p:txBody>
          <a:bodyPr wrap="square">
            <a:spAutoFit/>
          </a:bodyPr>
          <a:lstStyle>
            <a:lvl1pPr indent="-270000">
              <a:buNone/>
              <a:defRPr sz="2000" b="1"/>
            </a:lvl1pPr>
          </a:lstStyle>
          <a:p>
            <a:pPr lvl="0"/>
            <a:r>
              <a:rPr lang="en-GB" dirty="0"/>
              <a:t>[Title]</a:t>
            </a:r>
            <a:endParaRPr lang="en-NL" dirty="0"/>
          </a:p>
        </p:txBody>
      </p:sp>
      <p:sp>
        <p:nvSpPr>
          <p:cNvPr id="17" name="Content Placeholder 8">
            <a:extLst>
              <a:ext uri="{FF2B5EF4-FFF2-40B4-BE49-F238E27FC236}">
                <a16:creationId xmlns:a16="http://schemas.microsoft.com/office/drawing/2014/main" id="{D75AA9D7-82B3-C977-2E39-E261F630E2D3}"/>
              </a:ext>
            </a:extLst>
          </p:cNvPr>
          <p:cNvSpPr>
            <a:spLocks noGrp="1"/>
          </p:cNvSpPr>
          <p:nvPr>
            <p:ph sz="quarter" idx="19" hasCustomPrompt="1"/>
          </p:nvPr>
        </p:nvSpPr>
        <p:spPr>
          <a:xfrm>
            <a:off x="6105951" y="771886"/>
            <a:ext cx="5578049" cy="1680806"/>
          </a:xfrm>
          <a:prstGeom prst="roundRect">
            <a:avLst>
              <a:gd name="adj" fmla="val 9732"/>
            </a:avLst>
          </a:prstGeom>
          <a:solidFill>
            <a:schemeClr val="accent6"/>
          </a:solidFill>
          <a:ln>
            <a:noFill/>
          </a:ln>
        </p:spPr>
        <p:txBody>
          <a:bodyPr/>
          <a:lstStyle>
            <a:lvl1pPr indent="-270000">
              <a:buNone/>
              <a:defRPr/>
            </a:lvl1pPr>
          </a:lstStyle>
          <a:p>
            <a:pPr lvl="0"/>
            <a:r>
              <a:rPr lang="en-NL" dirty="0"/>
              <a:t> </a:t>
            </a:r>
          </a:p>
        </p:txBody>
      </p:sp>
      <p:sp>
        <p:nvSpPr>
          <p:cNvPr id="18" name="Text Placeholder 6">
            <a:extLst>
              <a:ext uri="{FF2B5EF4-FFF2-40B4-BE49-F238E27FC236}">
                <a16:creationId xmlns:a16="http://schemas.microsoft.com/office/drawing/2014/main" id="{AD9BE2F1-ECAE-E163-D220-BA789DF9C498}"/>
              </a:ext>
            </a:extLst>
          </p:cNvPr>
          <p:cNvSpPr>
            <a:spLocks noGrp="1"/>
          </p:cNvSpPr>
          <p:nvPr>
            <p:ph type="body" sz="quarter" idx="20" hasCustomPrompt="1"/>
          </p:nvPr>
        </p:nvSpPr>
        <p:spPr>
          <a:xfrm>
            <a:off x="9141528" y="5473973"/>
            <a:ext cx="2034472" cy="620427"/>
          </a:xfrm>
        </p:spPr>
        <p:txBody>
          <a:bodyPr/>
          <a:lstStyle>
            <a:lvl1pPr marL="0" indent="-270000">
              <a:buFont typeface="Arial" panose="020B0604020202020204" pitchFamily="34" charset="0"/>
              <a:buNone/>
              <a:defRPr sz="1400">
                <a:solidFill>
                  <a:schemeClr val="tx1"/>
                </a:solidFill>
              </a:defRPr>
            </a:lvl1pPr>
            <a:lvl2pPr marL="540000" indent="-270000">
              <a:buFont typeface="Arial" panose="020B0604020202020204" pitchFamily="34" charset="0"/>
              <a:buChar char="•"/>
              <a:defRPr sz="2000">
                <a:solidFill>
                  <a:schemeClr val="tx1"/>
                </a:solidFill>
              </a:defRPr>
            </a:lvl2pPr>
            <a:lvl3pPr marL="900000" indent="-270000">
              <a:buFont typeface="Arial" panose="020B0604020202020204" pitchFamily="34" charset="0"/>
              <a:buChar char="•"/>
              <a:defRPr sz="2000">
                <a:solidFill>
                  <a:schemeClr val="tx1"/>
                </a:solidFill>
              </a:defRPr>
            </a:lvl3pPr>
            <a:lvl4pPr marL="1350000" indent="-270000">
              <a:buFont typeface="Arial" panose="020B0604020202020204" pitchFamily="34" charset="0"/>
              <a:buChar char="•"/>
              <a:defRPr sz="2000">
                <a:solidFill>
                  <a:schemeClr val="tx1"/>
                </a:solidFill>
              </a:defRPr>
            </a:lvl4pPr>
            <a:lvl5pPr marL="1800000" indent="-270000">
              <a:buFont typeface="Arial" panose="020B0604020202020204" pitchFamily="34" charset="0"/>
              <a:buChar char="•"/>
              <a:defRPr sz="2000">
                <a:solidFill>
                  <a:schemeClr val="tx1"/>
                </a:solidFill>
              </a:defRPr>
            </a:lvl5pPr>
          </a:lstStyle>
          <a:p>
            <a:pPr lvl="0"/>
            <a:r>
              <a:rPr lang="en-GB" dirty="0"/>
              <a:t>[Click to add text]</a:t>
            </a:r>
          </a:p>
        </p:txBody>
      </p:sp>
      <p:sp>
        <p:nvSpPr>
          <p:cNvPr id="19" name="Text Placeholder 12">
            <a:extLst>
              <a:ext uri="{FF2B5EF4-FFF2-40B4-BE49-F238E27FC236}">
                <a16:creationId xmlns:a16="http://schemas.microsoft.com/office/drawing/2014/main" id="{DD15D91C-B1AE-0640-6F3B-E0235338DF27}"/>
              </a:ext>
            </a:extLst>
          </p:cNvPr>
          <p:cNvSpPr>
            <a:spLocks noGrp="1"/>
          </p:cNvSpPr>
          <p:nvPr>
            <p:ph type="body" sz="quarter" idx="21" hasCustomPrompt="1"/>
          </p:nvPr>
        </p:nvSpPr>
        <p:spPr>
          <a:xfrm>
            <a:off x="9148965" y="4911228"/>
            <a:ext cx="2027036" cy="307777"/>
          </a:xfrm>
        </p:spPr>
        <p:txBody>
          <a:bodyPr wrap="square">
            <a:spAutoFit/>
          </a:bodyPr>
          <a:lstStyle>
            <a:lvl1pPr indent="-270000">
              <a:buNone/>
              <a:defRPr sz="2000" b="1"/>
            </a:lvl1pPr>
          </a:lstStyle>
          <a:p>
            <a:pPr lvl="0"/>
            <a:r>
              <a:rPr lang="en-GB" dirty="0"/>
              <a:t>[Title]</a:t>
            </a:r>
            <a:endParaRPr lang="en-NL" dirty="0"/>
          </a:p>
        </p:txBody>
      </p:sp>
      <p:sp>
        <p:nvSpPr>
          <p:cNvPr id="21" name="Text Placeholder 6">
            <a:extLst>
              <a:ext uri="{FF2B5EF4-FFF2-40B4-BE49-F238E27FC236}">
                <a16:creationId xmlns:a16="http://schemas.microsoft.com/office/drawing/2014/main" id="{37FB81A1-4880-F0B0-AB8E-71C3CFB083B7}"/>
              </a:ext>
            </a:extLst>
          </p:cNvPr>
          <p:cNvSpPr>
            <a:spLocks noGrp="1"/>
          </p:cNvSpPr>
          <p:nvPr>
            <p:ph type="body" sz="quarter" idx="23" hasCustomPrompt="1"/>
          </p:nvPr>
        </p:nvSpPr>
        <p:spPr>
          <a:xfrm>
            <a:off x="9148965" y="1594631"/>
            <a:ext cx="2023764" cy="615169"/>
          </a:xfrm>
        </p:spPr>
        <p:txBody>
          <a:bodyPr/>
          <a:lstStyle>
            <a:lvl1pPr marL="0" indent="-270000">
              <a:buFont typeface="Arial" panose="020B0604020202020204" pitchFamily="34" charset="0"/>
              <a:buNone/>
              <a:defRPr sz="1200">
                <a:solidFill>
                  <a:schemeClr val="tx1"/>
                </a:solidFill>
              </a:defRPr>
            </a:lvl1pPr>
            <a:lvl2pPr marL="540000" indent="-270000">
              <a:buFont typeface="Arial" panose="020B0604020202020204" pitchFamily="34" charset="0"/>
              <a:buChar char="•"/>
              <a:defRPr sz="2000">
                <a:solidFill>
                  <a:schemeClr val="tx1"/>
                </a:solidFill>
              </a:defRPr>
            </a:lvl2pPr>
            <a:lvl3pPr marL="900000" indent="-270000">
              <a:buFont typeface="Arial" panose="020B0604020202020204" pitchFamily="34" charset="0"/>
              <a:buChar char="•"/>
              <a:defRPr sz="2000">
                <a:solidFill>
                  <a:schemeClr val="tx1"/>
                </a:solidFill>
              </a:defRPr>
            </a:lvl3pPr>
            <a:lvl4pPr marL="1350000" indent="-270000">
              <a:buFont typeface="Arial" panose="020B0604020202020204" pitchFamily="34" charset="0"/>
              <a:buChar char="•"/>
              <a:defRPr sz="2000">
                <a:solidFill>
                  <a:schemeClr val="tx1"/>
                </a:solidFill>
              </a:defRPr>
            </a:lvl4pPr>
            <a:lvl5pPr marL="1800000" indent="-270000">
              <a:buFont typeface="Arial" panose="020B0604020202020204" pitchFamily="34" charset="0"/>
              <a:buChar char="•"/>
              <a:defRPr sz="2000">
                <a:solidFill>
                  <a:schemeClr val="tx1"/>
                </a:solidFill>
              </a:defRPr>
            </a:lvl5pPr>
          </a:lstStyle>
          <a:p>
            <a:pPr lvl="0"/>
            <a:r>
              <a:rPr lang="en-GB" dirty="0"/>
              <a:t>[Click to add text]</a:t>
            </a:r>
          </a:p>
        </p:txBody>
      </p:sp>
      <p:sp>
        <p:nvSpPr>
          <p:cNvPr id="22" name="Text Placeholder 12">
            <a:extLst>
              <a:ext uri="{FF2B5EF4-FFF2-40B4-BE49-F238E27FC236}">
                <a16:creationId xmlns:a16="http://schemas.microsoft.com/office/drawing/2014/main" id="{DBCE8497-59B9-22C3-3602-5B513B436202}"/>
              </a:ext>
            </a:extLst>
          </p:cNvPr>
          <p:cNvSpPr>
            <a:spLocks noGrp="1"/>
          </p:cNvSpPr>
          <p:nvPr>
            <p:ph type="body" sz="quarter" idx="24" hasCustomPrompt="1"/>
          </p:nvPr>
        </p:nvSpPr>
        <p:spPr>
          <a:xfrm>
            <a:off x="9145587" y="1024759"/>
            <a:ext cx="2027141" cy="307777"/>
          </a:xfrm>
        </p:spPr>
        <p:txBody>
          <a:bodyPr wrap="square">
            <a:spAutoFit/>
          </a:bodyPr>
          <a:lstStyle>
            <a:lvl1pPr indent="-270000">
              <a:buNone/>
              <a:defRPr sz="2000" b="1"/>
            </a:lvl1pPr>
          </a:lstStyle>
          <a:p>
            <a:pPr lvl="0"/>
            <a:r>
              <a:rPr lang="en-GB" dirty="0"/>
              <a:t>[Title]</a:t>
            </a:r>
            <a:endParaRPr lang="en-NL" dirty="0"/>
          </a:p>
        </p:txBody>
      </p:sp>
      <p:sp>
        <p:nvSpPr>
          <p:cNvPr id="30" name="Text Placeholder 12">
            <a:extLst>
              <a:ext uri="{FF2B5EF4-FFF2-40B4-BE49-F238E27FC236}">
                <a16:creationId xmlns:a16="http://schemas.microsoft.com/office/drawing/2014/main" id="{88F00146-C687-EC0C-65B8-E90F8F6B837B}"/>
              </a:ext>
            </a:extLst>
          </p:cNvPr>
          <p:cNvSpPr>
            <a:spLocks noGrp="1"/>
          </p:cNvSpPr>
          <p:nvPr>
            <p:ph type="body" sz="quarter" idx="25" hasCustomPrompt="1"/>
          </p:nvPr>
        </p:nvSpPr>
        <p:spPr>
          <a:xfrm>
            <a:off x="6609659" y="840093"/>
            <a:ext cx="2027141" cy="984885"/>
          </a:xfrm>
        </p:spPr>
        <p:txBody>
          <a:bodyPr wrap="square">
            <a:spAutoFit/>
          </a:bodyPr>
          <a:lstStyle>
            <a:lvl1pPr indent="-270000">
              <a:buNone/>
              <a:defRPr sz="6400" b="1"/>
            </a:lvl1pPr>
          </a:lstStyle>
          <a:p>
            <a:pPr lvl="0"/>
            <a:r>
              <a:rPr lang="en-GB" dirty="0"/>
              <a:t>#%</a:t>
            </a:r>
            <a:endParaRPr lang="en-NL" dirty="0"/>
          </a:p>
        </p:txBody>
      </p:sp>
      <p:sp>
        <p:nvSpPr>
          <p:cNvPr id="31" name="Text Placeholder 12">
            <a:extLst>
              <a:ext uri="{FF2B5EF4-FFF2-40B4-BE49-F238E27FC236}">
                <a16:creationId xmlns:a16="http://schemas.microsoft.com/office/drawing/2014/main" id="{545BCAD6-4EE7-A287-38FB-DE51F840D23F}"/>
              </a:ext>
            </a:extLst>
          </p:cNvPr>
          <p:cNvSpPr>
            <a:spLocks noGrp="1"/>
          </p:cNvSpPr>
          <p:nvPr>
            <p:ph type="body" sz="quarter" idx="26" hasCustomPrompt="1"/>
          </p:nvPr>
        </p:nvSpPr>
        <p:spPr>
          <a:xfrm>
            <a:off x="6609659" y="2785562"/>
            <a:ext cx="2027141" cy="984885"/>
          </a:xfrm>
        </p:spPr>
        <p:txBody>
          <a:bodyPr wrap="square">
            <a:spAutoFit/>
          </a:bodyPr>
          <a:lstStyle>
            <a:lvl1pPr indent="-270000">
              <a:buNone/>
              <a:defRPr sz="6400" b="1"/>
            </a:lvl1pPr>
          </a:lstStyle>
          <a:p>
            <a:pPr lvl="0"/>
            <a:r>
              <a:rPr lang="en-GB" dirty="0"/>
              <a:t>#%</a:t>
            </a:r>
            <a:endParaRPr lang="en-NL" dirty="0"/>
          </a:p>
        </p:txBody>
      </p:sp>
      <p:sp>
        <p:nvSpPr>
          <p:cNvPr id="32" name="Text Placeholder 12">
            <a:extLst>
              <a:ext uri="{FF2B5EF4-FFF2-40B4-BE49-F238E27FC236}">
                <a16:creationId xmlns:a16="http://schemas.microsoft.com/office/drawing/2014/main" id="{781B6B6F-4D0D-DBF0-CEA5-117BB6CA1651}"/>
              </a:ext>
            </a:extLst>
          </p:cNvPr>
          <p:cNvSpPr>
            <a:spLocks noGrp="1"/>
          </p:cNvSpPr>
          <p:nvPr>
            <p:ph type="body" sz="quarter" idx="27" hasCustomPrompt="1"/>
          </p:nvPr>
        </p:nvSpPr>
        <p:spPr>
          <a:xfrm>
            <a:off x="6612239" y="4726562"/>
            <a:ext cx="2027141" cy="984885"/>
          </a:xfrm>
        </p:spPr>
        <p:txBody>
          <a:bodyPr wrap="square">
            <a:spAutoFit/>
          </a:bodyPr>
          <a:lstStyle>
            <a:lvl1pPr indent="-270000">
              <a:buNone/>
              <a:defRPr sz="6400" b="1"/>
            </a:lvl1pPr>
          </a:lstStyle>
          <a:p>
            <a:pPr lvl="0"/>
            <a:r>
              <a:rPr lang="en-GB" dirty="0"/>
              <a:t>#%</a:t>
            </a:r>
            <a:endParaRPr lang="en-NL" dirty="0"/>
          </a:p>
        </p:txBody>
      </p:sp>
      <p:sp>
        <p:nvSpPr>
          <p:cNvPr id="6" name="Text Placeholder 9">
            <a:extLst>
              <a:ext uri="{FF2B5EF4-FFF2-40B4-BE49-F238E27FC236}">
                <a16:creationId xmlns:a16="http://schemas.microsoft.com/office/drawing/2014/main" id="{41459A1B-DDE3-32FA-12C1-0E3F3D0F9378}"/>
              </a:ext>
            </a:extLst>
          </p:cNvPr>
          <p:cNvSpPr>
            <a:spLocks noGrp="1"/>
          </p:cNvSpPr>
          <p:nvPr>
            <p:ph type="body" sz="quarter" idx="16"/>
          </p:nvPr>
        </p:nvSpPr>
        <p:spPr>
          <a:xfrm>
            <a:off x="506413" y="2487613"/>
            <a:ext cx="5075835" cy="2851004"/>
          </a:xfrm>
        </p:spPr>
        <p:txBody>
          <a:bodyPr/>
          <a:lstStyle>
            <a:lvl1pPr marL="0" indent="-270000">
              <a:defRPr>
                <a:solidFill>
                  <a:schemeClr val="tx1"/>
                </a:solidFill>
              </a:defRPr>
            </a:lvl1pPr>
            <a:lvl2pPr marL="540000" indent="-270000">
              <a:buFont typeface="System Font Regular"/>
              <a:buChar char="-"/>
              <a:defRPr sz="1800">
                <a:solidFill>
                  <a:schemeClr val="tx1"/>
                </a:solidFill>
              </a:defRPr>
            </a:lvl2pPr>
            <a:lvl3pPr marL="810000" indent="-270000">
              <a:buFont typeface="System Font Regular"/>
              <a:buChar char="-"/>
              <a:defRPr sz="1600">
                <a:solidFill>
                  <a:schemeClr val="tx1"/>
                </a:solidFill>
              </a:defRPr>
            </a:lvl3pPr>
            <a:lvl4pPr marL="1080000" indent="-270000">
              <a:buFont typeface="System Font Regular"/>
              <a:buChar char="-"/>
              <a:defRPr sz="1400">
                <a:solidFill>
                  <a:schemeClr val="tx1"/>
                </a:solidFill>
              </a:defRPr>
            </a:lvl4pPr>
            <a:lvl5pPr marL="1350000" indent="-270000">
              <a:buFont typeface="System Font Regular"/>
              <a:buChar char="-"/>
              <a:defRPr sz="12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356957355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Card tiles_alt_Images_4_Zachtblauw">
    <p:bg>
      <p:bgPr>
        <a:solidFill>
          <a:schemeClr val="bg2"/>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p>
            <a:r>
              <a:rPr lang="en-GB" sz="1200"/>
              <a:t>[Add footer text via: Insert → Header &amp; Footer]</a:t>
            </a:r>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p>
            <a:pPr algn="r"/>
            <a:endParaRPr lang="en-US"/>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p>
            <a:fld id="{B6F15528-21DE-4FAA-801E-634DDDAF4B2B}" type="slidenum">
              <a:rPr lang="en-NL" smtClean="0"/>
              <a:pPr/>
              <a:t>‹#›</a:t>
            </a:fld>
            <a:endParaRPr lang="en-NL"/>
          </a:p>
        </p:txBody>
      </p:sp>
      <p:sp>
        <p:nvSpPr>
          <p:cNvPr id="13" name="Text Placeholder 12">
            <a:extLst>
              <a:ext uri="{FF2B5EF4-FFF2-40B4-BE49-F238E27FC236}">
                <a16:creationId xmlns:a16="http://schemas.microsoft.com/office/drawing/2014/main" id="{8B8A010C-1A2A-78FA-222D-FA8EBE3D73A9}"/>
              </a:ext>
            </a:extLst>
          </p:cNvPr>
          <p:cNvSpPr>
            <a:spLocks noGrp="1"/>
          </p:cNvSpPr>
          <p:nvPr>
            <p:ph type="body" sz="quarter" idx="15" hasCustomPrompt="1"/>
          </p:nvPr>
        </p:nvSpPr>
        <p:spPr>
          <a:xfrm>
            <a:off x="506413" y="3566450"/>
            <a:ext cx="2540000" cy="307777"/>
          </a:xfrm>
        </p:spPr>
        <p:txBody>
          <a:bodyPr wrap="square">
            <a:spAutoFit/>
          </a:bodyPr>
          <a:lstStyle>
            <a:lvl1pPr indent="-270000">
              <a:buNone/>
              <a:defRPr sz="2000" b="1"/>
            </a:lvl1pPr>
          </a:lstStyle>
          <a:p>
            <a:pPr lvl="0"/>
            <a:r>
              <a:rPr lang="en-GB" dirty="0"/>
              <a:t>[Title]</a:t>
            </a:r>
            <a:endParaRPr lang="en-NL" dirty="0"/>
          </a:p>
        </p:txBody>
      </p:sp>
      <p:sp>
        <p:nvSpPr>
          <p:cNvPr id="16" name="Text Placeholder 12">
            <a:extLst>
              <a:ext uri="{FF2B5EF4-FFF2-40B4-BE49-F238E27FC236}">
                <a16:creationId xmlns:a16="http://schemas.microsoft.com/office/drawing/2014/main" id="{C3962D98-5EDE-A309-67E4-EE31C49CA121}"/>
              </a:ext>
            </a:extLst>
          </p:cNvPr>
          <p:cNvSpPr>
            <a:spLocks noGrp="1"/>
          </p:cNvSpPr>
          <p:nvPr>
            <p:ph type="body" sz="quarter" idx="18" hasCustomPrompt="1"/>
          </p:nvPr>
        </p:nvSpPr>
        <p:spPr>
          <a:xfrm>
            <a:off x="3286281" y="3566450"/>
            <a:ext cx="2561501" cy="307777"/>
          </a:xfrm>
        </p:spPr>
        <p:txBody>
          <a:bodyPr wrap="square">
            <a:spAutoFit/>
          </a:bodyPr>
          <a:lstStyle>
            <a:lvl1pPr indent="-270000">
              <a:buNone/>
              <a:defRPr sz="2000" b="1"/>
            </a:lvl1pPr>
          </a:lstStyle>
          <a:p>
            <a:pPr lvl="0"/>
            <a:r>
              <a:rPr lang="en-GB" dirty="0"/>
              <a:t>[Title]</a:t>
            </a:r>
            <a:endParaRPr lang="en-NL" dirty="0"/>
          </a:p>
        </p:txBody>
      </p:sp>
      <p:sp>
        <p:nvSpPr>
          <p:cNvPr id="19" name="Text Placeholder 12">
            <a:extLst>
              <a:ext uri="{FF2B5EF4-FFF2-40B4-BE49-F238E27FC236}">
                <a16:creationId xmlns:a16="http://schemas.microsoft.com/office/drawing/2014/main" id="{DD15D91C-B1AE-0640-6F3B-E0235338DF27}"/>
              </a:ext>
            </a:extLst>
          </p:cNvPr>
          <p:cNvSpPr>
            <a:spLocks noGrp="1"/>
          </p:cNvSpPr>
          <p:nvPr>
            <p:ph type="body" sz="quarter" idx="21" hasCustomPrompt="1"/>
          </p:nvPr>
        </p:nvSpPr>
        <p:spPr>
          <a:xfrm>
            <a:off x="6096000" y="3553777"/>
            <a:ext cx="2540000" cy="307777"/>
          </a:xfrm>
        </p:spPr>
        <p:txBody>
          <a:bodyPr wrap="square">
            <a:spAutoFit/>
          </a:bodyPr>
          <a:lstStyle>
            <a:lvl1pPr indent="-270000">
              <a:buNone/>
              <a:defRPr sz="2000" b="1"/>
            </a:lvl1pPr>
          </a:lstStyle>
          <a:p>
            <a:pPr lvl="0"/>
            <a:r>
              <a:rPr lang="en-GB" dirty="0"/>
              <a:t>[Title]</a:t>
            </a:r>
            <a:endParaRPr lang="en-NL" dirty="0"/>
          </a:p>
        </p:txBody>
      </p:sp>
      <p:sp>
        <p:nvSpPr>
          <p:cNvPr id="22" name="Text Placeholder 12">
            <a:extLst>
              <a:ext uri="{FF2B5EF4-FFF2-40B4-BE49-F238E27FC236}">
                <a16:creationId xmlns:a16="http://schemas.microsoft.com/office/drawing/2014/main" id="{DBCE8497-59B9-22C3-3602-5B513B436202}"/>
              </a:ext>
            </a:extLst>
          </p:cNvPr>
          <p:cNvSpPr>
            <a:spLocks noGrp="1"/>
          </p:cNvSpPr>
          <p:nvPr>
            <p:ph type="body" sz="quarter" idx="24" hasCustomPrompt="1"/>
          </p:nvPr>
        </p:nvSpPr>
        <p:spPr>
          <a:xfrm>
            <a:off x="8905719" y="3566450"/>
            <a:ext cx="2540000" cy="307777"/>
          </a:xfrm>
        </p:spPr>
        <p:txBody>
          <a:bodyPr wrap="square">
            <a:spAutoFit/>
          </a:bodyPr>
          <a:lstStyle>
            <a:lvl1pPr indent="-270000">
              <a:buNone/>
              <a:defRPr sz="2000" b="1"/>
            </a:lvl1pPr>
          </a:lstStyle>
          <a:p>
            <a:pPr lvl="0"/>
            <a:r>
              <a:rPr lang="en-GB" dirty="0"/>
              <a:t>[Title]</a:t>
            </a:r>
            <a:endParaRPr lang="en-NL" dirty="0"/>
          </a:p>
        </p:txBody>
      </p:sp>
      <p:sp>
        <p:nvSpPr>
          <p:cNvPr id="23" name="Picture Placeholder 22">
            <a:extLst>
              <a:ext uri="{FF2B5EF4-FFF2-40B4-BE49-F238E27FC236}">
                <a16:creationId xmlns:a16="http://schemas.microsoft.com/office/drawing/2014/main" id="{E81C85DC-E65D-EC72-D5FA-6C1C84349A10}"/>
              </a:ext>
            </a:extLst>
          </p:cNvPr>
          <p:cNvSpPr>
            <a:spLocks noGrp="1"/>
          </p:cNvSpPr>
          <p:nvPr>
            <p:ph type="pic" sz="quarter" idx="25"/>
          </p:nvPr>
        </p:nvSpPr>
        <p:spPr>
          <a:xfrm>
            <a:off x="506413" y="775076"/>
            <a:ext cx="2541600" cy="2541600"/>
          </a:xfrm>
          <a:prstGeom prst="roundRect">
            <a:avLst>
              <a:gd name="adj" fmla="val 7030"/>
            </a:avLst>
          </a:prstGeom>
          <a:blipFill dpi="0" rotWithShape="1">
            <a:blip r:embed="rId2"/>
            <a:srcRect/>
            <a:stretch>
              <a:fillRect l="-23953" r="-25929"/>
            </a:stretch>
          </a:blipFill>
        </p:spPr>
        <p:txBody>
          <a:bodyPr/>
          <a:lstStyle/>
          <a:p>
            <a:endParaRPr lang="en-NL"/>
          </a:p>
        </p:txBody>
      </p:sp>
      <p:sp>
        <p:nvSpPr>
          <p:cNvPr id="24" name="Picture Placeholder 22">
            <a:extLst>
              <a:ext uri="{FF2B5EF4-FFF2-40B4-BE49-F238E27FC236}">
                <a16:creationId xmlns:a16="http://schemas.microsoft.com/office/drawing/2014/main" id="{6842B109-69AB-1F15-484E-15DA9DBE531A}"/>
              </a:ext>
            </a:extLst>
          </p:cNvPr>
          <p:cNvSpPr>
            <a:spLocks noGrp="1"/>
          </p:cNvSpPr>
          <p:nvPr>
            <p:ph type="pic" sz="quarter" idx="26"/>
          </p:nvPr>
        </p:nvSpPr>
        <p:spPr>
          <a:xfrm>
            <a:off x="3306182" y="775076"/>
            <a:ext cx="2541600" cy="2541600"/>
          </a:xfrm>
          <a:prstGeom prst="roundRect">
            <a:avLst>
              <a:gd name="adj" fmla="val 7030"/>
            </a:avLst>
          </a:prstGeom>
          <a:blipFill dpi="0" rotWithShape="1">
            <a:blip r:embed="rId2"/>
            <a:srcRect/>
            <a:stretch>
              <a:fillRect l="-23953" r="-25929"/>
            </a:stretch>
          </a:blipFill>
        </p:spPr>
        <p:txBody>
          <a:bodyPr/>
          <a:lstStyle/>
          <a:p>
            <a:endParaRPr lang="en-NL"/>
          </a:p>
        </p:txBody>
      </p:sp>
      <p:sp>
        <p:nvSpPr>
          <p:cNvPr id="25" name="Picture Placeholder 22">
            <a:extLst>
              <a:ext uri="{FF2B5EF4-FFF2-40B4-BE49-F238E27FC236}">
                <a16:creationId xmlns:a16="http://schemas.microsoft.com/office/drawing/2014/main" id="{3B04C2F1-FDBA-4B5E-1A34-E131186B05DA}"/>
              </a:ext>
            </a:extLst>
          </p:cNvPr>
          <p:cNvSpPr>
            <a:spLocks noGrp="1"/>
          </p:cNvSpPr>
          <p:nvPr>
            <p:ph type="pic" sz="quarter" idx="27"/>
          </p:nvPr>
        </p:nvSpPr>
        <p:spPr>
          <a:xfrm>
            <a:off x="6105951" y="775076"/>
            <a:ext cx="2541600" cy="2541600"/>
          </a:xfrm>
          <a:prstGeom prst="roundRect">
            <a:avLst>
              <a:gd name="adj" fmla="val 7030"/>
            </a:avLst>
          </a:prstGeom>
          <a:blipFill dpi="0" rotWithShape="1">
            <a:blip r:embed="rId2"/>
            <a:srcRect/>
            <a:stretch>
              <a:fillRect l="-23953" r="-25929"/>
            </a:stretch>
          </a:blipFill>
        </p:spPr>
        <p:txBody>
          <a:bodyPr/>
          <a:lstStyle/>
          <a:p>
            <a:endParaRPr lang="en-NL"/>
          </a:p>
        </p:txBody>
      </p:sp>
      <p:sp>
        <p:nvSpPr>
          <p:cNvPr id="26" name="Picture Placeholder 22">
            <a:extLst>
              <a:ext uri="{FF2B5EF4-FFF2-40B4-BE49-F238E27FC236}">
                <a16:creationId xmlns:a16="http://schemas.microsoft.com/office/drawing/2014/main" id="{733C7F0C-BEBD-C889-B641-653DF2F42652}"/>
              </a:ext>
            </a:extLst>
          </p:cNvPr>
          <p:cNvSpPr>
            <a:spLocks noGrp="1"/>
          </p:cNvSpPr>
          <p:nvPr>
            <p:ph type="pic" sz="quarter" idx="28"/>
          </p:nvPr>
        </p:nvSpPr>
        <p:spPr>
          <a:xfrm>
            <a:off x="8905719" y="775076"/>
            <a:ext cx="2541600" cy="2541600"/>
          </a:xfrm>
          <a:prstGeom prst="roundRect">
            <a:avLst>
              <a:gd name="adj" fmla="val 7030"/>
            </a:avLst>
          </a:prstGeom>
          <a:blipFill dpi="0" rotWithShape="1">
            <a:blip r:embed="rId2"/>
            <a:srcRect/>
            <a:stretch>
              <a:fillRect l="-23953" r="-25929"/>
            </a:stretch>
          </a:blipFill>
        </p:spPr>
        <p:txBody>
          <a:bodyPr/>
          <a:lstStyle/>
          <a:p>
            <a:endParaRPr lang="en-NL"/>
          </a:p>
        </p:txBody>
      </p:sp>
      <p:sp>
        <p:nvSpPr>
          <p:cNvPr id="6" name="Text Placeholder 9">
            <a:extLst>
              <a:ext uri="{FF2B5EF4-FFF2-40B4-BE49-F238E27FC236}">
                <a16:creationId xmlns:a16="http://schemas.microsoft.com/office/drawing/2014/main" id="{8991BCAF-052F-CFD6-5B5E-94E8DB6148C3}"/>
              </a:ext>
            </a:extLst>
          </p:cNvPr>
          <p:cNvSpPr>
            <a:spLocks noGrp="1"/>
          </p:cNvSpPr>
          <p:nvPr>
            <p:ph type="body" sz="quarter" idx="29"/>
          </p:nvPr>
        </p:nvSpPr>
        <p:spPr>
          <a:xfrm>
            <a:off x="506413" y="4098655"/>
            <a:ext cx="2540000" cy="1600949"/>
          </a:xfrm>
        </p:spPr>
        <p:txBody>
          <a:bodyPr/>
          <a:lstStyle>
            <a:lvl1pPr marL="0" indent="-270000">
              <a:defRPr sz="1400">
                <a:solidFill>
                  <a:schemeClr val="tx2"/>
                </a:solidFill>
              </a:defRPr>
            </a:lvl1pPr>
            <a:lvl2pPr marL="540000" indent="-270000">
              <a:buFont typeface="System Font Regular"/>
              <a:buChar char="-"/>
              <a:defRPr sz="1400">
                <a:solidFill>
                  <a:schemeClr val="tx2"/>
                </a:solidFill>
              </a:defRPr>
            </a:lvl2pPr>
            <a:lvl3pPr marL="810000" indent="-270000">
              <a:buFont typeface="System Font Regular"/>
              <a:buChar char="-"/>
              <a:defRPr sz="1400">
                <a:solidFill>
                  <a:schemeClr val="tx2"/>
                </a:solidFill>
              </a:defRPr>
            </a:lvl3pPr>
            <a:lvl4pPr marL="1080000" indent="-270000">
              <a:buFont typeface="System Font Regular"/>
              <a:buChar char="-"/>
              <a:defRPr sz="1400">
                <a:solidFill>
                  <a:schemeClr val="tx2"/>
                </a:solidFill>
              </a:defRPr>
            </a:lvl4pPr>
            <a:lvl5pPr marL="1350000" indent="-270000">
              <a:buFont typeface="System Font Regular"/>
              <a:buChar char="-"/>
              <a:defRPr sz="1400">
                <a:solidFill>
                  <a:schemeClr val="tx2"/>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8" name="Text Placeholder 9">
            <a:extLst>
              <a:ext uri="{FF2B5EF4-FFF2-40B4-BE49-F238E27FC236}">
                <a16:creationId xmlns:a16="http://schemas.microsoft.com/office/drawing/2014/main" id="{EBE1CCC4-57F0-6978-23C8-9E2BECE407DB}"/>
              </a:ext>
            </a:extLst>
          </p:cNvPr>
          <p:cNvSpPr>
            <a:spLocks noGrp="1"/>
          </p:cNvSpPr>
          <p:nvPr>
            <p:ph type="body" sz="quarter" idx="30"/>
          </p:nvPr>
        </p:nvSpPr>
        <p:spPr>
          <a:xfrm>
            <a:off x="3289772" y="4098654"/>
            <a:ext cx="2540000" cy="1600949"/>
          </a:xfrm>
        </p:spPr>
        <p:txBody>
          <a:bodyPr/>
          <a:lstStyle>
            <a:lvl1pPr marL="0" indent="-270000">
              <a:defRPr sz="1400">
                <a:solidFill>
                  <a:schemeClr val="tx2"/>
                </a:solidFill>
              </a:defRPr>
            </a:lvl1pPr>
            <a:lvl2pPr marL="540000" indent="-270000">
              <a:buFont typeface="System Font Regular"/>
              <a:buChar char="-"/>
              <a:defRPr sz="1400">
                <a:solidFill>
                  <a:schemeClr val="tx2"/>
                </a:solidFill>
              </a:defRPr>
            </a:lvl2pPr>
            <a:lvl3pPr marL="810000" indent="-270000">
              <a:buFont typeface="System Font Regular"/>
              <a:buChar char="-"/>
              <a:defRPr sz="1400">
                <a:solidFill>
                  <a:schemeClr val="tx2"/>
                </a:solidFill>
              </a:defRPr>
            </a:lvl3pPr>
            <a:lvl4pPr marL="1080000" indent="-270000">
              <a:buFont typeface="System Font Regular"/>
              <a:buChar char="-"/>
              <a:defRPr sz="1400">
                <a:solidFill>
                  <a:schemeClr val="tx2"/>
                </a:solidFill>
              </a:defRPr>
            </a:lvl4pPr>
            <a:lvl5pPr marL="1350000" indent="-270000">
              <a:buFont typeface="System Font Regular"/>
              <a:buChar char="-"/>
              <a:defRPr sz="1400">
                <a:solidFill>
                  <a:schemeClr val="tx2"/>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9" name="Text Placeholder 9">
            <a:extLst>
              <a:ext uri="{FF2B5EF4-FFF2-40B4-BE49-F238E27FC236}">
                <a16:creationId xmlns:a16="http://schemas.microsoft.com/office/drawing/2014/main" id="{A6B39273-CF19-62FB-75C8-EABC65E66966}"/>
              </a:ext>
            </a:extLst>
          </p:cNvPr>
          <p:cNvSpPr>
            <a:spLocks noGrp="1"/>
          </p:cNvSpPr>
          <p:nvPr>
            <p:ph type="body" sz="quarter" idx="31"/>
          </p:nvPr>
        </p:nvSpPr>
        <p:spPr>
          <a:xfrm>
            <a:off x="6105951" y="4092117"/>
            <a:ext cx="2540000" cy="1600949"/>
          </a:xfrm>
        </p:spPr>
        <p:txBody>
          <a:bodyPr/>
          <a:lstStyle>
            <a:lvl1pPr marL="0" indent="-270000">
              <a:defRPr sz="1400">
                <a:solidFill>
                  <a:schemeClr val="tx2"/>
                </a:solidFill>
              </a:defRPr>
            </a:lvl1pPr>
            <a:lvl2pPr marL="540000" indent="-270000">
              <a:buFont typeface="System Font Regular"/>
              <a:buChar char="-"/>
              <a:defRPr sz="1400">
                <a:solidFill>
                  <a:schemeClr val="tx2"/>
                </a:solidFill>
              </a:defRPr>
            </a:lvl2pPr>
            <a:lvl3pPr marL="810000" indent="-270000">
              <a:buFont typeface="System Font Regular"/>
              <a:buChar char="-"/>
              <a:defRPr sz="1400">
                <a:solidFill>
                  <a:schemeClr val="tx2"/>
                </a:solidFill>
              </a:defRPr>
            </a:lvl3pPr>
            <a:lvl4pPr marL="1080000" indent="-270000">
              <a:buFont typeface="System Font Regular"/>
              <a:buChar char="-"/>
              <a:defRPr sz="1400">
                <a:solidFill>
                  <a:schemeClr val="tx2"/>
                </a:solidFill>
              </a:defRPr>
            </a:lvl4pPr>
            <a:lvl5pPr marL="1350000" indent="-270000">
              <a:buFont typeface="System Font Regular"/>
              <a:buChar char="-"/>
              <a:defRPr sz="1400">
                <a:solidFill>
                  <a:schemeClr val="tx2"/>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10" name="Text Placeholder 9">
            <a:extLst>
              <a:ext uri="{FF2B5EF4-FFF2-40B4-BE49-F238E27FC236}">
                <a16:creationId xmlns:a16="http://schemas.microsoft.com/office/drawing/2014/main" id="{4C7E3939-3FBA-CEE2-76EF-F4F3E4F127B2}"/>
              </a:ext>
            </a:extLst>
          </p:cNvPr>
          <p:cNvSpPr>
            <a:spLocks noGrp="1"/>
          </p:cNvSpPr>
          <p:nvPr>
            <p:ph type="body" sz="quarter" idx="32"/>
          </p:nvPr>
        </p:nvSpPr>
        <p:spPr>
          <a:xfrm>
            <a:off x="8905719" y="4092116"/>
            <a:ext cx="2540000" cy="1600949"/>
          </a:xfrm>
        </p:spPr>
        <p:txBody>
          <a:bodyPr/>
          <a:lstStyle>
            <a:lvl1pPr marL="0" indent="-270000">
              <a:defRPr sz="1400">
                <a:solidFill>
                  <a:schemeClr val="tx2"/>
                </a:solidFill>
              </a:defRPr>
            </a:lvl1pPr>
            <a:lvl2pPr marL="540000" indent="-270000">
              <a:buFont typeface="System Font Regular"/>
              <a:buChar char="-"/>
              <a:defRPr sz="1400">
                <a:solidFill>
                  <a:schemeClr val="tx2"/>
                </a:solidFill>
              </a:defRPr>
            </a:lvl2pPr>
            <a:lvl3pPr marL="810000" indent="-270000">
              <a:buFont typeface="System Font Regular"/>
              <a:buChar char="-"/>
              <a:defRPr sz="1400">
                <a:solidFill>
                  <a:schemeClr val="tx2"/>
                </a:solidFill>
              </a:defRPr>
            </a:lvl3pPr>
            <a:lvl4pPr marL="1080000" indent="-270000">
              <a:buFont typeface="System Font Regular"/>
              <a:buChar char="-"/>
              <a:defRPr sz="1400">
                <a:solidFill>
                  <a:schemeClr val="tx2"/>
                </a:solidFill>
              </a:defRPr>
            </a:lvl4pPr>
            <a:lvl5pPr marL="1350000" indent="-270000">
              <a:buFont typeface="System Font Regular"/>
              <a:buChar char="-"/>
              <a:defRPr sz="1400">
                <a:solidFill>
                  <a:schemeClr val="tx2"/>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386048367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Card tiles_alt_Images_4_Zachtroze">
    <p:bg>
      <p:bgPr>
        <a:solidFill>
          <a:schemeClr val="accent4"/>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lvl1pPr>
              <a:defRPr>
                <a:solidFill>
                  <a:schemeClr val="accent3"/>
                </a:solidFill>
              </a:defRPr>
            </a:lvl1pPr>
          </a:lstStyle>
          <a:p>
            <a:r>
              <a:rPr lang="en-GB">
                <a:solidFill>
                  <a:schemeClr val="accent3"/>
                </a:solidFill>
              </a:rPr>
              <a:t>[Add footer text via: Insert → Header &amp; Footer]</a:t>
            </a:r>
            <a:endParaRPr lang="en-NL">
              <a:solidFill>
                <a:schemeClr val="accent3"/>
              </a:solidFill>
            </a:endParaRPr>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lvl1pPr>
              <a:defRPr>
                <a:solidFill>
                  <a:schemeClr val="accent3"/>
                </a:solidFill>
              </a:defRPr>
            </a:lvl1pPr>
          </a:lstStyle>
          <a:p>
            <a:pPr algn="r"/>
            <a:endParaRPr lang="en-US">
              <a:solidFill>
                <a:schemeClr val="accent3"/>
              </a:solidFill>
            </a:endParaRPr>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lvl1pPr>
              <a:defRPr>
                <a:solidFill>
                  <a:schemeClr val="accent3"/>
                </a:solidFill>
              </a:defRPr>
            </a:lvl1pPr>
          </a:lstStyle>
          <a:p>
            <a:fld id="{B6F15528-21DE-4FAA-801E-634DDDAF4B2B}" type="slidenum">
              <a:rPr lang="en-NL" smtClean="0"/>
              <a:pPr/>
              <a:t>‹#›</a:t>
            </a:fld>
            <a:endParaRPr lang="en-NL"/>
          </a:p>
        </p:txBody>
      </p:sp>
      <p:sp>
        <p:nvSpPr>
          <p:cNvPr id="13" name="Text Placeholder 12">
            <a:extLst>
              <a:ext uri="{FF2B5EF4-FFF2-40B4-BE49-F238E27FC236}">
                <a16:creationId xmlns:a16="http://schemas.microsoft.com/office/drawing/2014/main" id="{8B8A010C-1A2A-78FA-222D-FA8EBE3D73A9}"/>
              </a:ext>
            </a:extLst>
          </p:cNvPr>
          <p:cNvSpPr>
            <a:spLocks noGrp="1"/>
          </p:cNvSpPr>
          <p:nvPr>
            <p:ph type="body" sz="quarter" idx="15" hasCustomPrompt="1"/>
          </p:nvPr>
        </p:nvSpPr>
        <p:spPr>
          <a:xfrm>
            <a:off x="506413" y="3566450"/>
            <a:ext cx="2540000" cy="307777"/>
          </a:xfrm>
        </p:spPr>
        <p:txBody>
          <a:bodyPr wrap="square">
            <a:spAutoFit/>
          </a:bodyPr>
          <a:lstStyle>
            <a:lvl1pPr indent="-270000">
              <a:buNone/>
              <a:defRPr sz="2000" b="1">
                <a:solidFill>
                  <a:schemeClr val="accent3"/>
                </a:solidFill>
              </a:defRPr>
            </a:lvl1pPr>
          </a:lstStyle>
          <a:p>
            <a:pPr lvl="0"/>
            <a:r>
              <a:rPr lang="en-GB" dirty="0"/>
              <a:t>[Title]</a:t>
            </a:r>
            <a:endParaRPr lang="en-NL" dirty="0"/>
          </a:p>
        </p:txBody>
      </p:sp>
      <p:sp>
        <p:nvSpPr>
          <p:cNvPr id="16" name="Text Placeholder 12">
            <a:extLst>
              <a:ext uri="{FF2B5EF4-FFF2-40B4-BE49-F238E27FC236}">
                <a16:creationId xmlns:a16="http://schemas.microsoft.com/office/drawing/2014/main" id="{C3962D98-5EDE-A309-67E4-EE31C49CA121}"/>
              </a:ext>
            </a:extLst>
          </p:cNvPr>
          <p:cNvSpPr>
            <a:spLocks noGrp="1"/>
          </p:cNvSpPr>
          <p:nvPr>
            <p:ph type="body" sz="quarter" idx="18" hasCustomPrompt="1"/>
          </p:nvPr>
        </p:nvSpPr>
        <p:spPr>
          <a:xfrm>
            <a:off x="3286281" y="3566450"/>
            <a:ext cx="2561501" cy="307777"/>
          </a:xfrm>
        </p:spPr>
        <p:txBody>
          <a:bodyPr wrap="square">
            <a:spAutoFit/>
          </a:bodyPr>
          <a:lstStyle>
            <a:lvl1pPr indent="-270000">
              <a:buNone/>
              <a:defRPr sz="2000" b="1">
                <a:solidFill>
                  <a:schemeClr val="accent3"/>
                </a:solidFill>
              </a:defRPr>
            </a:lvl1pPr>
          </a:lstStyle>
          <a:p>
            <a:pPr lvl="0"/>
            <a:r>
              <a:rPr lang="en-GB" dirty="0"/>
              <a:t>[Title]</a:t>
            </a:r>
            <a:endParaRPr lang="en-NL" dirty="0"/>
          </a:p>
        </p:txBody>
      </p:sp>
      <p:sp>
        <p:nvSpPr>
          <p:cNvPr id="19" name="Text Placeholder 12">
            <a:extLst>
              <a:ext uri="{FF2B5EF4-FFF2-40B4-BE49-F238E27FC236}">
                <a16:creationId xmlns:a16="http://schemas.microsoft.com/office/drawing/2014/main" id="{DD15D91C-B1AE-0640-6F3B-E0235338DF27}"/>
              </a:ext>
            </a:extLst>
          </p:cNvPr>
          <p:cNvSpPr>
            <a:spLocks noGrp="1"/>
          </p:cNvSpPr>
          <p:nvPr>
            <p:ph type="body" sz="quarter" idx="21" hasCustomPrompt="1"/>
          </p:nvPr>
        </p:nvSpPr>
        <p:spPr>
          <a:xfrm>
            <a:off x="6096000" y="3553777"/>
            <a:ext cx="2540000" cy="307777"/>
          </a:xfrm>
        </p:spPr>
        <p:txBody>
          <a:bodyPr wrap="square">
            <a:spAutoFit/>
          </a:bodyPr>
          <a:lstStyle>
            <a:lvl1pPr indent="-270000">
              <a:buNone/>
              <a:defRPr sz="2000" b="1">
                <a:solidFill>
                  <a:schemeClr val="accent3"/>
                </a:solidFill>
              </a:defRPr>
            </a:lvl1pPr>
          </a:lstStyle>
          <a:p>
            <a:pPr lvl="0"/>
            <a:r>
              <a:rPr lang="en-GB" dirty="0"/>
              <a:t>[Title]</a:t>
            </a:r>
            <a:endParaRPr lang="en-NL" dirty="0"/>
          </a:p>
        </p:txBody>
      </p:sp>
      <p:sp>
        <p:nvSpPr>
          <p:cNvPr id="22" name="Text Placeholder 12">
            <a:extLst>
              <a:ext uri="{FF2B5EF4-FFF2-40B4-BE49-F238E27FC236}">
                <a16:creationId xmlns:a16="http://schemas.microsoft.com/office/drawing/2014/main" id="{DBCE8497-59B9-22C3-3602-5B513B436202}"/>
              </a:ext>
            </a:extLst>
          </p:cNvPr>
          <p:cNvSpPr>
            <a:spLocks noGrp="1"/>
          </p:cNvSpPr>
          <p:nvPr>
            <p:ph type="body" sz="quarter" idx="24" hasCustomPrompt="1"/>
          </p:nvPr>
        </p:nvSpPr>
        <p:spPr>
          <a:xfrm>
            <a:off x="8905719" y="3566450"/>
            <a:ext cx="2540000" cy="307777"/>
          </a:xfrm>
        </p:spPr>
        <p:txBody>
          <a:bodyPr wrap="square">
            <a:spAutoFit/>
          </a:bodyPr>
          <a:lstStyle>
            <a:lvl1pPr indent="-270000">
              <a:buNone/>
              <a:defRPr sz="2000" b="1">
                <a:solidFill>
                  <a:schemeClr val="accent3"/>
                </a:solidFill>
              </a:defRPr>
            </a:lvl1pPr>
          </a:lstStyle>
          <a:p>
            <a:pPr lvl="0"/>
            <a:r>
              <a:rPr lang="en-GB" dirty="0"/>
              <a:t>[Title]</a:t>
            </a:r>
            <a:endParaRPr lang="en-NL" dirty="0"/>
          </a:p>
        </p:txBody>
      </p:sp>
      <p:sp>
        <p:nvSpPr>
          <p:cNvPr id="23" name="Picture Placeholder 22">
            <a:extLst>
              <a:ext uri="{FF2B5EF4-FFF2-40B4-BE49-F238E27FC236}">
                <a16:creationId xmlns:a16="http://schemas.microsoft.com/office/drawing/2014/main" id="{E81C85DC-E65D-EC72-D5FA-6C1C84349A10}"/>
              </a:ext>
            </a:extLst>
          </p:cNvPr>
          <p:cNvSpPr>
            <a:spLocks noGrp="1"/>
          </p:cNvSpPr>
          <p:nvPr>
            <p:ph type="pic" sz="quarter" idx="25"/>
          </p:nvPr>
        </p:nvSpPr>
        <p:spPr>
          <a:xfrm>
            <a:off x="506413" y="775076"/>
            <a:ext cx="2541600" cy="2541600"/>
          </a:xfrm>
          <a:prstGeom prst="roundRect">
            <a:avLst>
              <a:gd name="adj" fmla="val 7030"/>
            </a:avLst>
          </a:prstGeom>
          <a:blipFill dpi="0" rotWithShape="1">
            <a:blip r:embed="rId2"/>
            <a:srcRect/>
            <a:stretch>
              <a:fillRect l="-23953" r="-25929"/>
            </a:stretch>
          </a:blipFill>
        </p:spPr>
        <p:txBody>
          <a:bodyPr/>
          <a:lstStyle/>
          <a:p>
            <a:endParaRPr lang="en-NL"/>
          </a:p>
        </p:txBody>
      </p:sp>
      <p:sp>
        <p:nvSpPr>
          <p:cNvPr id="24" name="Picture Placeholder 22">
            <a:extLst>
              <a:ext uri="{FF2B5EF4-FFF2-40B4-BE49-F238E27FC236}">
                <a16:creationId xmlns:a16="http://schemas.microsoft.com/office/drawing/2014/main" id="{6842B109-69AB-1F15-484E-15DA9DBE531A}"/>
              </a:ext>
            </a:extLst>
          </p:cNvPr>
          <p:cNvSpPr>
            <a:spLocks noGrp="1"/>
          </p:cNvSpPr>
          <p:nvPr>
            <p:ph type="pic" sz="quarter" idx="26"/>
          </p:nvPr>
        </p:nvSpPr>
        <p:spPr>
          <a:xfrm>
            <a:off x="3306182" y="775076"/>
            <a:ext cx="2541600" cy="2541600"/>
          </a:xfrm>
          <a:prstGeom prst="roundRect">
            <a:avLst>
              <a:gd name="adj" fmla="val 7030"/>
            </a:avLst>
          </a:prstGeom>
          <a:blipFill dpi="0" rotWithShape="1">
            <a:blip r:embed="rId2"/>
            <a:srcRect/>
            <a:stretch>
              <a:fillRect l="-23953" r="-25929"/>
            </a:stretch>
          </a:blipFill>
        </p:spPr>
        <p:txBody>
          <a:bodyPr/>
          <a:lstStyle/>
          <a:p>
            <a:endParaRPr lang="en-NL"/>
          </a:p>
        </p:txBody>
      </p:sp>
      <p:sp>
        <p:nvSpPr>
          <p:cNvPr id="25" name="Picture Placeholder 22">
            <a:extLst>
              <a:ext uri="{FF2B5EF4-FFF2-40B4-BE49-F238E27FC236}">
                <a16:creationId xmlns:a16="http://schemas.microsoft.com/office/drawing/2014/main" id="{3B04C2F1-FDBA-4B5E-1A34-E131186B05DA}"/>
              </a:ext>
            </a:extLst>
          </p:cNvPr>
          <p:cNvSpPr>
            <a:spLocks noGrp="1"/>
          </p:cNvSpPr>
          <p:nvPr>
            <p:ph type="pic" sz="quarter" idx="27"/>
          </p:nvPr>
        </p:nvSpPr>
        <p:spPr>
          <a:xfrm>
            <a:off x="6105951" y="775076"/>
            <a:ext cx="2541600" cy="2541600"/>
          </a:xfrm>
          <a:prstGeom prst="roundRect">
            <a:avLst>
              <a:gd name="adj" fmla="val 7030"/>
            </a:avLst>
          </a:prstGeom>
          <a:blipFill dpi="0" rotWithShape="1">
            <a:blip r:embed="rId2"/>
            <a:srcRect/>
            <a:stretch>
              <a:fillRect l="-23953" r="-25929"/>
            </a:stretch>
          </a:blipFill>
        </p:spPr>
        <p:txBody>
          <a:bodyPr/>
          <a:lstStyle/>
          <a:p>
            <a:endParaRPr lang="en-NL"/>
          </a:p>
        </p:txBody>
      </p:sp>
      <p:sp>
        <p:nvSpPr>
          <p:cNvPr id="26" name="Picture Placeholder 22">
            <a:extLst>
              <a:ext uri="{FF2B5EF4-FFF2-40B4-BE49-F238E27FC236}">
                <a16:creationId xmlns:a16="http://schemas.microsoft.com/office/drawing/2014/main" id="{733C7F0C-BEBD-C889-B641-653DF2F42652}"/>
              </a:ext>
            </a:extLst>
          </p:cNvPr>
          <p:cNvSpPr>
            <a:spLocks noGrp="1"/>
          </p:cNvSpPr>
          <p:nvPr>
            <p:ph type="pic" sz="quarter" idx="28"/>
          </p:nvPr>
        </p:nvSpPr>
        <p:spPr>
          <a:xfrm>
            <a:off x="8905719" y="775076"/>
            <a:ext cx="2541600" cy="2541600"/>
          </a:xfrm>
          <a:prstGeom prst="roundRect">
            <a:avLst>
              <a:gd name="adj" fmla="val 7030"/>
            </a:avLst>
          </a:prstGeom>
          <a:blipFill dpi="0" rotWithShape="1">
            <a:blip r:embed="rId2"/>
            <a:srcRect/>
            <a:stretch>
              <a:fillRect l="-23953" r="-25929"/>
            </a:stretch>
          </a:blipFill>
        </p:spPr>
        <p:txBody>
          <a:bodyPr/>
          <a:lstStyle/>
          <a:p>
            <a:endParaRPr lang="en-NL"/>
          </a:p>
        </p:txBody>
      </p:sp>
      <p:sp>
        <p:nvSpPr>
          <p:cNvPr id="2" name="Text Placeholder 9">
            <a:extLst>
              <a:ext uri="{FF2B5EF4-FFF2-40B4-BE49-F238E27FC236}">
                <a16:creationId xmlns:a16="http://schemas.microsoft.com/office/drawing/2014/main" id="{A20C24C4-07B2-4FC8-A21A-D624DB23C470}"/>
              </a:ext>
            </a:extLst>
          </p:cNvPr>
          <p:cNvSpPr>
            <a:spLocks noGrp="1"/>
          </p:cNvSpPr>
          <p:nvPr>
            <p:ph type="body" sz="quarter" idx="29"/>
          </p:nvPr>
        </p:nvSpPr>
        <p:spPr>
          <a:xfrm>
            <a:off x="506413" y="4098655"/>
            <a:ext cx="2540000" cy="1600949"/>
          </a:xfrm>
        </p:spPr>
        <p:txBody>
          <a:bodyPr/>
          <a:lstStyle>
            <a:lvl1pPr marL="0" indent="-270000">
              <a:defRPr sz="1400">
                <a:solidFill>
                  <a:schemeClr val="accent3"/>
                </a:solidFill>
              </a:defRPr>
            </a:lvl1pPr>
            <a:lvl2pPr marL="540000" indent="-270000">
              <a:buFont typeface="System Font Regular"/>
              <a:buChar char="-"/>
              <a:defRPr sz="1400">
                <a:solidFill>
                  <a:schemeClr val="accent3"/>
                </a:solidFill>
              </a:defRPr>
            </a:lvl2pPr>
            <a:lvl3pPr marL="810000" indent="-270000">
              <a:buFont typeface="System Font Regular"/>
              <a:buChar char="-"/>
              <a:defRPr sz="1400">
                <a:solidFill>
                  <a:schemeClr val="accent3"/>
                </a:solidFill>
              </a:defRPr>
            </a:lvl3pPr>
            <a:lvl4pPr marL="1080000" indent="-270000">
              <a:buFont typeface="System Font Regular"/>
              <a:buChar char="-"/>
              <a:defRPr sz="1400">
                <a:solidFill>
                  <a:schemeClr val="accent3"/>
                </a:solidFill>
              </a:defRPr>
            </a:lvl4pPr>
            <a:lvl5pPr marL="1350000" indent="-270000">
              <a:buFont typeface="System Font Regular"/>
              <a:buChar char="-"/>
              <a:defRPr sz="1400">
                <a:solidFill>
                  <a:schemeClr val="accent3"/>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6" name="Text Placeholder 9">
            <a:extLst>
              <a:ext uri="{FF2B5EF4-FFF2-40B4-BE49-F238E27FC236}">
                <a16:creationId xmlns:a16="http://schemas.microsoft.com/office/drawing/2014/main" id="{A8C302E2-C629-8160-50CE-B630B57DE8F7}"/>
              </a:ext>
            </a:extLst>
          </p:cNvPr>
          <p:cNvSpPr>
            <a:spLocks noGrp="1"/>
          </p:cNvSpPr>
          <p:nvPr>
            <p:ph type="body" sz="quarter" idx="30"/>
          </p:nvPr>
        </p:nvSpPr>
        <p:spPr>
          <a:xfrm>
            <a:off x="3289772" y="4098654"/>
            <a:ext cx="2540000" cy="1600949"/>
          </a:xfrm>
        </p:spPr>
        <p:txBody>
          <a:bodyPr/>
          <a:lstStyle>
            <a:lvl1pPr marL="0" indent="-270000">
              <a:defRPr sz="1400">
                <a:solidFill>
                  <a:schemeClr val="accent3"/>
                </a:solidFill>
              </a:defRPr>
            </a:lvl1pPr>
            <a:lvl2pPr marL="540000" indent="-270000">
              <a:buFont typeface="System Font Regular"/>
              <a:buChar char="-"/>
              <a:defRPr sz="1400">
                <a:solidFill>
                  <a:schemeClr val="accent3"/>
                </a:solidFill>
              </a:defRPr>
            </a:lvl2pPr>
            <a:lvl3pPr marL="810000" indent="-270000">
              <a:buFont typeface="System Font Regular"/>
              <a:buChar char="-"/>
              <a:defRPr sz="1400">
                <a:solidFill>
                  <a:schemeClr val="accent3"/>
                </a:solidFill>
              </a:defRPr>
            </a:lvl3pPr>
            <a:lvl4pPr marL="1080000" indent="-270000">
              <a:buFont typeface="System Font Regular"/>
              <a:buChar char="-"/>
              <a:defRPr sz="1400">
                <a:solidFill>
                  <a:schemeClr val="accent3"/>
                </a:solidFill>
              </a:defRPr>
            </a:lvl4pPr>
            <a:lvl5pPr marL="1350000" indent="-270000">
              <a:buFont typeface="System Font Regular"/>
              <a:buChar char="-"/>
              <a:defRPr sz="1400">
                <a:solidFill>
                  <a:schemeClr val="accent3"/>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9" name="Text Placeholder 9">
            <a:extLst>
              <a:ext uri="{FF2B5EF4-FFF2-40B4-BE49-F238E27FC236}">
                <a16:creationId xmlns:a16="http://schemas.microsoft.com/office/drawing/2014/main" id="{99BD487C-B772-875C-9315-1006FD35CE55}"/>
              </a:ext>
            </a:extLst>
          </p:cNvPr>
          <p:cNvSpPr>
            <a:spLocks noGrp="1"/>
          </p:cNvSpPr>
          <p:nvPr>
            <p:ph type="body" sz="quarter" idx="31"/>
          </p:nvPr>
        </p:nvSpPr>
        <p:spPr>
          <a:xfrm>
            <a:off x="6105951" y="4092117"/>
            <a:ext cx="2540000" cy="1600949"/>
          </a:xfrm>
        </p:spPr>
        <p:txBody>
          <a:bodyPr/>
          <a:lstStyle>
            <a:lvl1pPr marL="0" indent="-270000">
              <a:defRPr sz="1400">
                <a:solidFill>
                  <a:schemeClr val="accent3"/>
                </a:solidFill>
              </a:defRPr>
            </a:lvl1pPr>
            <a:lvl2pPr marL="540000" indent="-270000">
              <a:buFont typeface="System Font Regular"/>
              <a:buChar char="-"/>
              <a:defRPr sz="1400">
                <a:solidFill>
                  <a:schemeClr val="accent3"/>
                </a:solidFill>
              </a:defRPr>
            </a:lvl2pPr>
            <a:lvl3pPr marL="810000" indent="-270000">
              <a:buFont typeface="System Font Regular"/>
              <a:buChar char="-"/>
              <a:defRPr sz="1400">
                <a:solidFill>
                  <a:schemeClr val="accent3"/>
                </a:solidFill>
              </a:defRPr>
            </a:lvl3pPr>
            <a:lvl4pPr marL="1080000" indent="-270000">
              <a:buFont typeface="System Font Regular"/>
              <a:buChar char="-"/>
              <a:defRPr sz="1400">
                <a:solidFill>
                  <a:schemeClr val="accent3"/>
                </a:solidFill>
              </a:defRPr>
            </a:lvl4pPr>
            <a:lvl5pPr marL="1350000" indent="-270000">
              <a:buFont typeface="System Font Regular"/>
              <a:buChar char="-"/>
              <a:defRPr sz="1400">
                <a:solidFill>
                  <a:schemeClr val="accent3"/>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10" name="Text Placeholder 9">
            <a:extLst>
              <a:ext uri="{FF2B5EF4-FFF2-40B4-BE49-F238E27FC236}">
                <a16:creationId xmlns:a16="http://schemas.microsoft.com/office/drawing/2014/main" id="{EA134BA2-F4A4-5A3E-AA09-528362BBE43B}"/>
              </a:ext>
            </a:extLst>
          </p:cNvPr>
          <p:cNvSpPr>
            <a:spLocks noGrp="1"/>
          </p:cNvSpPr>
          <p:nvPr>
            <p:ph type="body" sz="quarter" idx="32"/>
          </p:nvPr>
        </p:nvSpPr>
        <p:spPr>
          <a:xfrm>
            <a:off x="8905719" y="4092116"/>
            <a:ext cx="2540000" cy="1600949"/>
          </a:xfrm>
        </p:spPr>
        <p:txBody>
          <a:bodyPr/>
          <a:lstStyle>
            <a:lvl1pPr marL="0" indent="-270000">
              <a:defRPr sz="1400">
                <a:solidFill>
                  <a:schemeClr val="accent3"/>
                </a:solidFill>
              </a:defRPr>
            </a:lvl1pPr>
            <a:lvl2pPr marL="540000" indent="-270000">
              <a:buFont typeface="System Font Regular"/>
              <a:buChar char="-"/>
              <a:defRPr sz="1400">
                <a:solidFill>
                  <a:schemeClr val="accent3"/>
                </a:solidFill>
              </a:defRPr>
            </a:lvl2pPr>
            <a:lvl3pPr marL="810000" indent="-270000">
              <a:buFont typeface="System Font Regular"/>
              <a:buChar char="-"/>
              <a:defRPr sz="1400">
                <a:solidFill>
                  <a:schemeClr val="accent3"/>
                </a:solidFill>
              </a:defRPr>
            </a:lvl3pPr>
            <a:lvl4pPr marL="1080000" indent="-270000">
              <a:buFont typeface="System Font Regular"/>
              <a:buChar char="-"/>
              <a:defRPr sz="1400">
                <a:solidFill>
                  <a:schemeClr val="accent3"/>
                </a:solidFill>
              </a:defRPr>
            </a:lvl4pPr>
            <a:lvl5pPr marL="1350000" indent="-270000">
              <a:buFont typeface="System Font Regular"/>
              <a:buChar char="-"/>
              <a:defRPr sz="1400">
                <a:solidFill>
                  <a:schemeClr val="accent3"/>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181643595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Card tiles_alt_Images_4_Botergeel">
    <p:bg>
      <p:bgPr>
        <a:solidFill>
          <a:schemeClr val="accent6"/>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p>
            <a:r>
              <a:rPr lang="en-GB" sz="1200"/>
              <a:t>[Add footer text via: Insert → Header &amp; Footer]</a:t>
            </a:r>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p>
            <a:pPr algn="r"/>
            <a:endParaRPr lang="en-US"/>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p>
            <a:fld id="{B6F15528-21DE-4FAA-801E-634DDDAF4B2B}" type="slidenum">
              <a:rPr lang="en-NL" smtClean="0"/>
              <a:pPr/>
              <a:t>‹#›</a:t>
            </a:fld>
            <a:endParaRPr lang="en-NL"/>
          </a:p>
        </p:txBody>
      </p:sp>
      <p:sp>
        <p:nvSpPr>
          <p:cNvPr id="13" name="Text Placeholder 12">
            <a:extLst>
              <a:ext uri="{FF2B5EF4-FFF2-40B4-BE49-F238E27FC236}">
                <a16:creationId xmlns:a16="http://schemas.microsoft.com/office/drawing/2014/main" id="{8B8A010C-1A2A-78FA-222D-FA8EBE3D73A9}"/>
              </a:ext>
            </a:extLst>
          </p:cNvPr>
          <p:cNvSpPr>
            <a:spLocks noGrp="1"/>
          </p:cNvSpPr>
          <p:nvPr>
            <p:ph type="body" sz="quarter" idx="15" hasCustomPrompt="1"/>
          </p:nvPr>
        </p:nvSpPr>
        <p:spPr>
          <a:xfrm>
            <a:off x="506413" y="3566450"/>
            <a:ext cx="2540000" cy="307777"/>
          </a:xfrm>
        </p:spPr>
        <p:txBody>
          <a:bodyPr wrap="square">
            <a:spAutoFit/>
          </a:bodyPr>
          <a:lstStyle>
            <a:lvl1pPr indent="-270000">
              <a:buNone/>
              <a:defRPr sz="2000" b="1"/>
            </a:lvl1pPr>
          </a:lstStyle>
          <a:p>
            <a:pPr lvl="0"/>
            <a:r>
              <a:rPr lang="en-GB" dirty="0"/>
              <a:t>[Title]</a:t>
            </a:r>
            <a:endParaRPr lang="en-NL" dirty="0"/>
          </a:p>
        </p:txBody>
      </p:sp>
      <p:sp>
        <p:nvSpPr>
          <p:cNvPr id="16" name="Text Placeholder 12">
            <a:extLst>
              <a:ext uri="{FF2B5EF4-FFF2-40B4-BE49-F238E27FC236}">
                <a16:creationId xmlns:a16="http://schemas.microsoft.com/office/drawing/2014/main" id="{C3962D98-5EDE-A309-67E4-EE31C49CA121}"/>
              </a:ext>
            </a:extLst>
          </p:cNvPr>
          <p:cNvSpPr>
            <a:spLocks noGrp="1"/>
          </p:cNvSpPr>
          <p:nvPr>
            <p:ph type="body" sz="quarter" idx="18" hasCustomPrompt="1"/>
          </p:nvPr>
        </p:nvSpPr>
        <p:spPr>
          <a:xfrm>
            <a:off x="3286281" y="3566450"/>
            <a:ext cx="2561501" cy="307777"/>
          </a:xfrm>
        </p:spPr>
        <p:txBody>
          <a:bodyPr wrap="square">
            <a:spAutoFit/>
          </a:bodyPr>
          <a:lstStyle>
            <a:lvl1pPr indent="-270000">
              <a:buNone/>
              <a:defRPr sz="2000" b="1"/>
            </a:lvl1pPr>
          </a:lstStyle>
          <a:p>
            <a:pPr lvl="0"/>
            <a:r>
              <a:rPr lang="en-GB" dirty="0"/>
              <a:t>[Title]</a:t>
            </a:r>
            <a:endParaRPr lang="en-NL" dirty="0"/>
          </a:p>
        </p:txBody>
      </p:sp>
      <p:sp>
        <p:nvSpPr>
          <p:cNvPr id="19" name="Text Placeholder 12">
            <a:extLst>
              <a:ext uri="{FF2B5EF4-FFF2-40B4-BE49-F238E27FC236}">
                <a16:creationId xmlns:a16="http://schemas.microsoft.com/office/drawing/2014/main" id="{DD15D91C-B1AE-0640-6F3B-E0235338DF27}"/>
              </a:ext>
            </a:extLst>
          </p:cNvPr>
          <p:cNvSpPr>
            <a:spLocks noGrp="1"/>
          </p:cNvSpPr>
          <p:nvPr>
            <p:ph type="body" sz="quarter" idx="21" hasCustomPrompt="1"/>
          </p:nvPr>
        </p:nvSpPr>
        <p:spPr>
          <a:xfrm>
            <a:off x="6096000" y="3553777"/>
            <a:ext cx="2540000" cy="307777"/>
          </a:xfrm>
        </p:spPr>
        <p:txBody>
          <a:bodyPr wrap="square">
            <a:spAutoFit/>
          </a:bodyPr>
          <a:lstStyle>
            <a:lvl1pPr indent="-270000">
              <a:buNone/>
              <a:defRPr sz="2000" b="1"/>
            </a:lvl1pPr>
          </a:lstStyle>
          <a:p>
            <a:pPr lvl="0"/>
            <a:r>
              <a:rPr lang="en-GB" dirty="0"/>
              <a:t>[Title]</a:t>
            </a:r>
            <a:endParaRPr lang="en-NL" dirty="0"/>
          </a:p>
        </p:txBody>
      </p:sp>
      <p:sp>
        <p:nvSpPr>
          <p:cNvPr id="22" name="Text Placeholder 12">
            <a:extLst>
              <a:ext uri="{FF2B5EF4-FFF2-40B4-BE49-F238E27FC236}">
                <a16:creationId xmlns:a16="http://schemas.microsoft.com/office/drawing/2014/main" id="{DBCE8497-59B9-22C3-3602-5B513B436202}"/>
              </a:ext>
            </a:extLst>
          </p:cNvPr>
          <p:cNvSpPr>
            <a:spLocks noGrp="1"/>
          </p:cNvSpPr>
          <p:nvPr>
            <p:ph type="body" sz="quarter" idx="24" hasCustomPrompt="1"/>
          </p:nvPr>
        </p:nvSpPr>
        <p:spPr>
          <a:xfrm>
            <a:off x="8905719" y="3566450"/>
            <a:ext cx="2540000" cy="307777"/>
          </a:xfrm>
        </p:spPr>
        <p:txBody>
          <a:bodyPr wrap="square">
            <a:spAutoFit/>
          </a:bodyPr>
          <a:lstStyle>
            <a:lvl1pPr indent="-270000">
              <a:buNone/>
              <a:defRPr sz="2000" b="1"/>
            </a:lvl1pPr>
          </a:lstStyle>
          <a:p>
            <a:pPr lvl="0"/>
            <a:r>
              <a:rPr lang="en-GB" dirty="0"/>
              <a:t>[Title]</a:t>
            </a:r>
            <a:endParaRPr lang="en-NL" dirty="0"/>
          </a:p>
        </p:txBody>
      </p:sp>
      <p:sp>
        <p:nvSpPr>
          <p:cNvPr id="23" name="Picture Placeholder 22">
            <a:extLst>
              <a:ext uri="{FF2B5EF4-FFF2-40B4-BE49-F238E27FC236}">
                <a16:creationId xmlns:a16="http://schemas.microsoft.com/office/drawing/2014/main" id="{E81C85DC-E65D-EC72-D5FA-6C1C84349A10}"/>
              </a:ext>
            </a:extLst>
          </p:cNvPr>
          <p:cNvSpPr>
            <a:spLocks noGrp="1"/>
          </p:cNvSpPr>
          <p:nvPr>
            <p:ph type="pic" sz="quarter" idx="25"/>
          </p:nvPr>
        </p:nvSpPr>
        <p:spPr>
          <a:xfrm>
            <a:off x="506413" y="775076"/>
            <a:ext cx="2541600" cy="2541600"/>
          </a:xfrm>
          <a:prstGeom prst="roundRect">
            <a:avLst>
              <a:gd name="adj" fmla="val 7030"/>
            </a:avLst>
          </a:prstGeom>
          <a:blipFill dpi="0" rotWithShape="1">
            <a:blip r:embed="rId2"/>
            <a:srcRect/>
            <a:stretch>
              <a:fillRect l="-23953" r="-25929"/>
            </a:stretch>
          </a:blipFill>
        </p:spPr>
        <p:txBody>
          <a:bodyPr/>
          <a:lstStyle/>
          <a:p>
            <a:endParaRPr lang="en-NL"/>
          </a:p>
        </p:txBody>
      </p:sp>
      <p:sp>
        <p:nvSpPr>
          <p:cNvPr id="24" name="Picture Placeholder 22">
            <a:extLst>
              <a:ext uri="{FF2B5EF4-FFF2-40B4-BE49-F238E27FC236}">
                <a16:creationId xmlns:a16="http://schemas.microsoft.com/office/drawing/2014/main" id="{6842B109-69AB-1F15-484E-15DA9DBE531A}"/>
              </a:ext>
            </a:extLst>
          </p:cNvPr>
          <p:cNvSpPr>
            <a:spLocks noGrp="1"/>
          </p:cNvSpPr>
          <p:nvPr>
            <p:ph type="pic" sz="quarter" idx="26"/>
          </p:nvPr>
        </p:nvSpPr>
        <p:spPr>
          <a:xfrm>
            <a:off x="3306182" y="775076"/>
            <a:ext cx="2541600" cy="2541600"/>
          </a:xfrm>
          <a:prstGeom prst="roundRect">
            <a:avLst>
              <a:gd name="adj" fmla="val 7030"/>
            </a:avLst>
          </a:prstGeom>
          <a:blipFill dpi="0" rotWithShape="1">
            <a:blip r:embed="rId2"/>
            <a:srcRect/>
            <a:stretch>
              <a:fillRect l="-23953" r="-25929"/>
            </a:stretch>
          </a:blipFill>
        </p:spPr>
        <p:txBody>
          <a:bodyPr/>
          <a:lstStyle/>
          <a:p>
            <a:endParaRPr lang="en-NL"/>
          </a:p>
        </p:txBody>
      </p:sp>
      <p:sp>
        <p:nvSpPr>
          <p:cNvPr id="25" name="Picture Placeholder 22">
            <a:extLst>
              <a:ext uri="{FF2B5EF4-FFF2-40B4-BE49-F238E27FC236}">
                <a16:creationId xmlns:a16="http://schemas.microsoft.com/office/drawing/2014/main" id="{3B04C2F1-FDBA-4B5E-1A34-E131186B05DA}"/>
              </a:ext>
            </a:extLst>
          </p:cNvPr>
          <p:cNvSpPr>
            <a:spLocks noGrp="1"/>
          </p:cNvSpPr>
          <p:nvPr>
            <p:ph type="pic" sz="quarter" idx="27"/>
          </p:nvPr>
        </p:nvSpPr>
        <p:spPr>
          <a:xfrm>
            <a:off x="6105951" y="775076"/>
            <a:ext cx="2541600" cy="2541600"/>
          </a:xfrm>
          <a:prstGeom prst="roundRect">
            <a:avLst>
              <a:gd name="adj" fmla="val 7030"/>
            </a:avLst>
          </a:prstGeom>
          <a:blipFill dpi="0" rotWithShape="1">
            <a:blip r:embed="rId2"/>
            <a:srcRect/>
            <a:stretch>
              <a:fillRect l="-23953" r="-25929"/>
            </a:stretch>
          </a:blipFill>
        </p:spPr>
        <p:txBody>
          <a:bodyPr/>
          <a:lstStyle/>
          <a:p>
            <a:endParaRPr lang="en-NL"/>
          </a:p>
        </p:txBody>
      </p:sp>
      <p:sp>
        <p:nvSpPr>
          <p:cNvPr id="26" name="Picture Placeholder 22">
            <a:extLst>
              <a:ext uri="{FF2B5EF4-FFF2-40B4-BE49-F238E27FC236}">
                <a16:creationId xmlns:a16="http://schemas.microsoft.com/office/drawing/2014/main" id="{733C7F0C-BEBD-C889-B641-653DF2F42652}"/>
              </a:ext>
            </a:extLst>
          </p:cNvPr>
          <p:cNvSpPr>
            <a:spLocks noGrp="1"/>
          </p:cNvSpPr>
          <p:nvPr>
            <p:ph type="pic" sz="quarter" idx="28"/>
          </p:nvPr>
        </p:nvSpPr>
        <p:spPr>
          <a:xfrm>
            <a:off x="8905719" y="775076"/>
            <a:ext cx="2541600" cy="2541600"/>
          </a:xfrm>
          <a:prstGeom prst="roundRect">
            <a:avLst>
              <a:gd name="adj" fmla="val 7030"/>
            </a:avLst>
          </a:prstGeom>
          <a:blipFill dpi="0" rotWithShape="1">
            <a:blip r:embed="rId2"/>
            <a:srcRect/>
            <a:stretch>
              <a:fillRect l="-23953" r="-25929"/>
            </a:stretch>
          </a:blipFill>
        </p:spPr>
        <p:txBody>
          <a:bodyPr/>
          <a:lstStyle/>
          <a:p>
            <a:endParaRPr lang="en-NL"/>
          </a:p>
        </p:txBody>
      </p:sp>
      <p:sp>
        <p:nvSpPr>
          <p:cNvPr id="2" name="Text Placeholder 9">
            <a:extLst>
              <a:ext uri="{FF2B5EF4-FFF2-40B4-BE49-F238E27FC236}">
                <a16:creationId xmlns:a16="http://schemas.microsoft.com/office/drawing/2014/main" id="{C01F767B-2279-FB9D-DE4A-DBCEC812EB20}"/>
              </a:ext>
            </a:extLst>
          </p:cNvPr>
          <p:cNvSpPr>
            <a:spLocks noGrp="1"/>
          </p:cNvSpPr>
          <p:nvPr>
            <p:ph type="body" sz="quarter" idx="29"/>
          </p:nvPr>
        </p:nvSpPr>
        <p:spPr>
          <a:xfrm>
            <a:off x="506413" y="4098655"/>
            <a:ext cx="2540000" cy="1600949"/>
          </a:xfrm>
        </p:spPr>
        <p:txBody>
          <a:bodyPr/>
          <a:lstStyle>
            <a:lvl1pPr marL="0" indent="-270000">
              <a:defRPr sz="1400">
                <a:solidFill>
                  <a:schemeClr val="tx2"/>
                </a:solidFill>
              </a:defRPr>
            </a:lvl1pPr>
            <a:lvl2pPr marL="540000" indent="-270000">
              <a:buFont typeface="System Font Regular"/>
              <a:buChar char="-"/>
              <a:defRPr sz="1400">
                <a:solidFill>
                  <a:schemeClr val="tx2"/>
                </a:solidFill>
              </a:defRPr>
            </a:lvl2pPr>
            <a:lvl3pPr marL="810000" indent="-270000">
              <a:buFont typeface="System Font Regular"/>
              <a:buChar char="-"/>
              <a:defRPr sz="1400">
                <a:solidFill>
                  <a:schemeClr val="tx2"/>
                </a:solidFill>
              </a:defRPr>
            </a:lvl3pPr>
            <a:lvl4pPr marL="1080000" indent="-270000">
              <a:buFont typeface="System Font Regular"/>
              <a:buChar char="-"/>
              <a:defRPr sz="1400">
                <a:solidFill>
                  <a:schemeClr val="tx2"/>
                </a:solidFill>
              </a:defRPr>
            </a:lvl4pPr>
            <a:lvl5pPr marL="1350000" indent="-270000">
              <a:buFont typeface="System Font Regular"/>
              <a:buChar char="-"/>
              <a:defRPr sz="1400">
                <a:solidFill>
                  <a:schemeClr val="tx2"/>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6" name="Text Placeholder 9">
            <a:extLst>
              <a:ext uri="{FF2B5EF4-FFF2-40B4-BE49-F238E27FC236}">
                <a16:creationId xmlns:a16="http://schemas.microsoft.com/office/drawing/2014/main" id="{3371CE59-E474-2BAE-2489-6492571101EF}"/>
              </a:ext>
            </a:extLst>
          </p:cNvPr>
          <p:cNvSpPr>
            <a:spLocks noGrp="1"/>
          </p:cNvSpPr>
          <p:nvPr>
            <p:ph type="body" sz="quarter" idx="30"/>
          </p:nvPr>
        </p:nvSpPr>
        <p:spPr>
          <a:xfrm>
            <a:off x="3289772" y="4098654"/>
            <a:ext cx="2540000" cy="1600949"/>
          </a:xfrm>
        </p:spPr>
        <p:txBody>
          <a:bodyPr/>
          <a:lstStyle>
            <a:lvl1pPr marL="0" indent="-270000">
              <a:defRPr sz="1400">
                <a:solidFill>
                  <a:schemeClr val="tx2"/>
                </a:solidFill>
              </a:defRPr>
            </a:lvl1pPr>
            <a:lvl2pPr marL="540000" indent="-270000">
              <a:buFont typeface="System Font Regular"/>
              <a:buChar char="-"/>
              <a:defRPr sz="1400">
                <a:solidFill>
                  <a:schemeClr val="tx2"/>
                </a:solidFill>
              </a:defRPr>
            </a:lvl2pPr>
            <a:lvl3pPr marL="810000" indent="-270000">
              <a:buFont typeface="System Font Regular"/>
              <a:buChar char="-"/>
              <a:defRPr sz="1400">
                <a:solidFill>
                  <a:schemeClr val="tx2"/>
                </a:solidFill>
              </a:defRPr>
            </a:lvl3pPr>
            <a:lvl4pPr marL="1080000" indent="-270000">
              <a:buFont typeface="System Font Regular"/>
              <a:buChar char="-"/>
              <a:defRPr sz="1400">
                <a:solidFill>
                  <a:schemeClr val="tx2"/>
                </a:solidFill>
              </a:defRPr>
            </a:lvl4pPr>
            <a:lvl5pPr marL="1350000" indent="-270000">
              <a:buFont typeface="System Font Regular"/>
              <a:buChar char="-"/>
              <a:defRPr sz="1400">
                <a:solidFill>
                  <a:schemeClr val="tx2"/>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8" name="Text Placeholder 9">
            <a:extLst>
              <a:ext uri="{FF2B5EF4-FFF2-40B4-BE49-F238E27FC236}">
                <a16:creationId xmlns:a16="http://schemas.microsoft.com/office/drawing/2014/main" id="{444F65FD-B5E1-8540-F020-346BF6E2938D}"/>
              </a:ext>
            </a:extLst>
          </p:cNvPr>
          <p:cNvSpPr>
            <a:spLocks noGrp="1"/>
          </p:cNvSpPr>
          <p:nvPr>
            <p:ph type="body" sz="quarter" idx="31"/>
          </p:nvPr>
        </p:nvSpPr>
        <p:spPr>
          <a:xfrm>
            <a:off x="6105951" y="4092117"/>
            <a:ext cx="2540000" cy="1600949"/>
          </a:xfrm>
        </p:spPr>
        <p:txBody>
          <a:bodyPr/>
          <a:lstStyle>
            <a:lvl1pPr marL="0" indent="-270000">
              <a:defRPr sz="1400">
                <a:solidFill>
                  <a:schemeClr val="tx2"/>
                </a:solidFill>
              </a:defRPr>
            </a:lvl1pPr>
            <a:lvl2pPr marL="540000" indent="-270000">
              <a:buFont typeface="System Font Regular"/>
              <a:buChar char="-"/>
              <a:defRPr sz="1400">
                <a:solidFill>
                  <a:schemeClr val="tx2"/>
                </a:solidFill>
              </a:defRPr>
            </a:lvl2pPr>
            <a:lvl3pPr marL="810000" indent="-270000">
              <a:buFont typeface="System Font Regular"/>
              <a:buChar char="-"/>
              <a:defRPr sz="1400">
                <a:solidFill>
                  <a:schemeClr val="tx2"/>
                </a:solidFill>
              </a:defRPr>
            </a:lvl3pPr>
            <a:lvl4pPr marL="1080000" indent="-270000">
              <a:buFont typeface="System Font Regular"/>
              <a:buChar char="-"/>
              <a:defRPr sz="1400">
                <a:solidFill>
                  <a:schemeClr val="tx2"/>
                </a:solidFill>
              </a:defRPr>
            </a:lvl4pPr>
            <a:lvl5pPr marL="1350000" indent="-270000">
              <a:buFont typeface="System Font Regular"/>
              <a:buChar char="-"/>
              <a:defRPr sz="1400">
                <a:solidFill>
                  <a:schemeClr val="tx2"/>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9" name="Text Placeholder 9">
            <a:extLst>
              <a:ext uri="{FF2B5EF4-FFF2-40B4-BE49-F238E27FC236}">
                <a16:creationId xmlns:a16="http://schemas.microsoft.com/office/drawing/2014/main" id="{BCE3AC71-D102-C9A4-E112-9802ABF5A1B3}"/>
              </a:ext>
            </a:extLst>
          </p:cNvPr>
          <p:cNvSpPr>
            <a:spLocks noGrp="1"/>
          </p:cNvSpPr>
          <p:nvPr>
            <p:ph type="body" sz="quarter" idx="32"/>
          </p:nvPr>
        </p:nvSpPr>
        <p:spPr>
          <a:xfrm>
            <a:off x="8905719" y="4092116"/>
            <a:ext cx="2540000" cy="1600949"/>
          </a:xfrm>
        </p:spPr>
        <p:txBody>
          <a:bodyPr/>
          <a:lstStyle>
            <a:lvl1pPr marL="0" indent="-270000">
              <a:defRPr sz="1400">
                <a:solidFill>
                  <a:schemeClr val="tx2"/>
                </a:solidFill>
              </a:defRPr>
            </a:lvl1pPr>
            <a:lvl2pPr marL="540000" indent="-270000">
              <a:buFont typeface="System Font Regular"/>
              <a:buChar char="-"/>
              <a:defRPr sz="1400">
                <a:solidFill>
                  <a:schemeClr val="tx2"/>
                </a:solidFill>
              </a:defRPr>
            </a:lvl2pPr>
            <a:lvl3pPr marL="810000" indent="-270000">
              <a:buFont typeface="System Font Regular"/>
              <a:buChar char="-"/>
              <a:defRPr sz="1400">
                <a:solidFill>
                  <a:schemeClr val="tx2"/>
                </a:solidFill>
              </a:defRPr>
            </a:lvl3pPr>
            <a:lvl4pPr marL="1080000" indent="-270000">
              <a:buFont typeface="System Font Regular"/>
              <a:buChar char="-"/>
              <a:defRPr sz="1400">
                <a:solidFill>
                  <a:schemeClr val="tx2"/>
                </a:solidFill>
              </a:defRPr>
            </a:lvl4pPr>
            <a:lvl5pPr marL="1350000" indent="-270000">
              <a:buFont typeface="System Font Regular"/>
              <a:buChar char="-"/>
              <a:defRPr sz="1400">
                <a:solidFill>
                  <a:schemeClr val="tx2"/>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187075499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Closing_Staalblauw">
    <p:bg>
      <p:bgRef idx="1001">
        <a:schemeClr val="bg2"/>
      </p:bgRef>
    </p:bg>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25FFACBB-5FB3-008D-0C28-26B5AA850F15}"/>
              </a:ext>
            </a:extLst>
          </p:cNvPr>
          <p:cNvSpPr>
            <a:spLocks noGrp="1"/>
          </p:cNvSpPr>
          <p:nvPr>
            <p:ph type="pic" sz="quarter" idx="15"/>
          </p:nvPr>
        </p:nvSpPr>
        <p:spPr>
          <a:xfrm>
            <a:off x="6248585" y="1489288"/>
            <a:ext cx="7099380" cy="3681785"/>
          </a:xfrm>
          <a:custGeom>
            <a:avLst/>
            <a:gdLst>
              <a:gd name="csX0" fmla="*/ 2151781 w 7099380"/>
              <a:gd name="csY0" fmla="*/ 1623 h 3681785"/>
              <a:gd name="csX1" fmla="*/ 3241693 w 7099380"/>
              <a:gd name="csY1" fmla="*/ 169633 h 3681785"/>
              <a:gd name="csX2" fmla="*/ 4519782 w 7099380"/>
              <a:gd name="csY2" fmla="*/ 488317 h 3681785"/>
              <a:gd name="csX3" fmla="*/ 5197149 w 7099380"/>
              <a:gd name="csY3" fmla="*/ 868577 h 3681785"/>
              <a:gd name="csX4" fmla="*/ 5702510 w 7099380"/>
              <a:gd name="csY4" fmla="*/ 1267309 h 3681785"/>
              <a:gd name="csX5" fmla="*/ 6331239 w 7099380"/>
              <a:gd name="csY5" fmla="*/ 1729942 h 3681785"/>
              <a:gd name="csX6" fmla="*/ 6902588 w 7099380"/>
              <a:gd name="csY6" fmla="*/ 2088720 h 3681785"/>
              <a:gd name="csX7" fmla="*/ 7091535 w 7099380"/>
              <a:gd name="csY7" fmla="*/ 2331462 h 3681785"/>
              <a:gd name="csX8" fmla="*/ 7079376 w 7099380"/>
              <a:gd name="csY8" fmla="*/ 2572972 h 3681785"/>
              <a:gd name="csX9" fmla="*/ 6874307 w 7099380"/>
              <a:gd name="csY9" fmla="*/ 2810651 h 3681785"/>
              <a:gd name="csX10" fmla="*/ 6593415 w 7099380"/>
              <a:gd name="csY10" fmla="*/ 2974715 h 3681785"/>
              <a:gd name="csX11" fmla="*/ 6001710 w 7099380"/>
              <a:gd name="csY11" fmla="*/ 3147125 h 3681785"/>
              <a:gd name="csX12" fmla="*/ 5259994 w 7099380"/>
              <a:gd name="csY12" fmla="*/ 3276842 h 3681785"/>
              <a:gd name="csX13" fmla="*/ 4669109 w 7099380"/>
              <a:gd name="csY13" fmla="*/ 3363458 h 3681785"/>
              <a:gd name="csX14" fmla="*/ 4059370 w 7099380"/>
              <a:gd name="csY14" fmla="*/ 3457873 h 3681785"/>
              <a:gd name="csX15" fmla="*/ 3560840 w 7099380"/>
              <a:gd name="csY15" fmla="*/ 3525332 h 3681785"/>
              <a:gd name="csX16" fmla="*/ 2573890 w 7099380"/>
              <a:gd name="csY16" fmla="*/ 3632336 h 3681785"/>
              <a:gd name="csX17" fmla="*/ 1911415 w 7099380"/>
              <a:gd name="csY17" fmla="*/ 3671880 h 3681785"/>
              <a:gd name="csX18" fmla="*/ 1911688 w 7099380"/>
              <a:gd name="csY18" fmla="*/ 3671607 h 3681785"/>
              <a:gd name="csX19" fmla="*/ 1911005 w 7099380"/>
              <a:gd name="csY19" fmla="*/ 3671607 h 3681785"/>
              <a:gd name="csX20" fmla="*/ 848641 w 7099380"/>
              <a:gd name="csY20" fmla="*/ 3541615 h 3681785"/>
              <a:gd name="csX21" fmla="*/ 525122 w 7099380"/>
              <a:gd name="csY21" fmla="*/ 3381930 h 3681785"/>
              <a:gd name="csX22" fmla="*/ 309944 w 7099380"/>
              <a:gd name="csY22" fmla="*/ 3085276 h 3681785"/>
              <a:gd name="csX23" fmla="*/ 173870 w 7099380"/>
              <a:gd name="csY23" fmla="*/ 2676008 h 3681785"/>
              <a:gd name="csX24" fmla="*/ 135752 w 7099380"/>
              <a:gd name="csY24" fmla="*/ 2456391 h 3681785"/>
              <a:gd name="csX25" fmla="*/ 16756 w 7099380"/>
              <a:gd name="csY25" fmla="*/ 1835030 h 3681785"/>
              <a:gd name="csX26" fmla="*/ 2547 w 7099380"/>
              <a:gd name="csY26" fmla="*/ 1451350 h 3681785"/>
              <a:gd name="csX27" fmla="*/ 83563 w 7099380"/>
              <a:gd name="csY27" fmla="*/ 1014442 h 3681785"/>
              <a:gd name="csX28" fmla="*/ 568294 w 7099380"/>
              <a:gd name="csY28" fmla="*/ 529915 h 3681785"/>
              <a:gd name="csX29" fmla="*/ 1285691 w 7099380"/>
              <a:gd name="csY29" fmla="*/ 176748 h 3681785"/>
              <a:gd name="csX30" fmla="*/ 2071808 w 7099380"/>
              <a:gd name="csY30" fmla="*/ 1738 h 3681785"/>
              <a:gd name="csX31" fmla="*/ 2151781 w 7099380"/>
              <a:gd name="csY31" fmla="*/ 1623 h 368178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Lst>
            <a:rect l="l" t="t" r="r" b="b"/>
            <a:pathLst>
              <a:path w="7099380" h="3681785">
                <a:moveTo>
                  <a:pt x="2151781" y="1623"/>
                </a:moveTo>
                <a:cubicBezTo>
                  <a:pt x="2369595" y="16454"/>
                  <a:pt x="2796753" y="128925"/>
                  <a:pt x="3241693" y="169633"/>
                </a:cubicBezTo>
                <a:cubicBezTo>
                  <a:pt x="3750060" y="215745"/>
                  <a:pt x="4334524" y="446720"/>
                  <a:pt x="4519782" y="488317"/>
                </a:cubicBezTo>
                <a:cubicBezTo>
                  <a:pt x="4705040" y="530188"/>
                  <a:pt x="5073644" y="749533"/>
                  <a:pt x="5197149" y="868577"/>
                </a:cubicBezTo>
                <a:cubicBezTo>
                  <a:pt x="5320791" y="987896"/>
                  <a:pt x="5577638" y="1187262"/>
                  <a:pt x="5702510" y="1267309"/>
                </a:cubicBezTo>
                <a:cubicBezTo>
                  <a:pt x="5827381" y="1347493"/>
                  <a:pt x="6265251" y="1681093"/>
                  <a:pt x="6331239" y="1729942"/>
                </a:cubicBezTo>
                <a:cubicBezTo>
                  <a:pt x="6397500" y="1778518"/>
                  <a:pt x="6824714" y="2051638"/>
                  <a:pt x="6902588" y="2088720"/>
                </a:cubicBezTo>
                <a:cubicBezTo>
                  <a:pt x="6980462" y="2126075"/>
                  <a:pt x="7078146" y="2260445"/>
                  <a:pt x="7091535" y="2331462"/>
                </a:cubicBezTo>
                <a:cubicBezTo>
                  <a:pt x="7104924" y="2402888"/>
                  <a:pt x="7101371" y="2511808"/>
                  <a:pt x="7079376" y="2572972"/>
                </a:cubicBezTo>
                <a:cubicBezTo>
                  <a:pt x="7057380" y="2634274"/>
                  <a:pt x="6939066" y="2765634"/>
                  <a:pt x="6874307" y="2810651"/>
                </a:cubicBezTo>
                <a:cubicBezTo>
                  <a:pt x="6809549" y="2855670"/>
                  <a:pt x="6721019" y="2910129"/>
                  <a:pt x="6593415" y="2974715"/>
                </a:cubicBezTo>
                <a:cubicBezTo>
                  <a:pt x="6465948" y="3039163"/>
                  <a:pt x="6269760" y="3089245"/>
                  <a:pt x="6001710" y="3147125"/>
                </a:cubicBezTo>
                <a:cubicBezTo>
                  <a:pt x="5733932" y="3205005"/>
                  <a:pt x="5361230" y="3257959"/>
                  <a:pt x="5259994" y="3276842"/>
                </a:cubicBezTo>
                <a:cubicBezTo>
                  <a:pt x="5158758" y="3295725"/>
                  <a:pt x="4838519" y="3345670"/>
                  <a:pt x="4669109" y="3363458"/>
                </a:cubicBezTo>
                <a:cubicBezTo>
                  <a:pt x="4499426" y="3381383"/>
                  <a:pt x="4168940" y="3447748"/>
                  <a:pt x="4059370" y="3457873"/>
                </a:cubicBezTo>
                <a:cubicBezTo>
                  <a:pt x="3949799" y="3467862"/>
                  <a:pt x="3717954" y="3516438"/>
                  <a:pt x="3560840" y="3525332"/>
                </a:cubicBezTo>
                <a:cubicBezTo>
                  <a:pt x="3403589" y="3534226"/>
                  <a:pt x="2740567" y="3604284"/>
                  <a:pt x="2573890" y="3632336"/>
                </a:cubicBezTo>
                <a:cubicBezTo>
                  <a:pt x="2407212" y="3660386"/>
                  <a:pt x="2203237" y="3637809"/>
                  <a:pt x="1911415" y="3671880"/>
                </a:cubicBezTo>
                <a:lnTo>
                  <a:pt x="1911688" y="3671607"/>
                </a:lnTo>
                <a:lnTo>
                  <a:pt x="1911005" y="3671607"/>
                </a:lnTo>
                <a:cubicBezTo>
                  <a:pt x="1618773" y="3705815"/>
                  <a:pt x="1099477" y="3651629"/>
                  <a:pt x="848641" y="3541615"/>
                </a:cubicBezTo>
                <a:cubicBezTo>
                  <a:pt x="746721" y="3497008"/>
                  <a:pt x="580180" y="3433517"/>
                  <a:pt x="525122" y="3381930"/>
                </a:cubicBezTo>
                <a:cubicBezTo>
                  <a:pt x="469927" y="3330208"/>
                  <a:pt x="348061" y="3172029"/>
                  <a:pt x="309944" y="3085276"/>
                </a:cubicBezTo>
                <a:cubicBezTo>
                  <a:pt x="271827" y="2998524"/>
                  <a:pt x="190401" y="2726909"/>
                  <a:pt x="173870" y="2676008"/>
                </a:cubicBezTo>
                <a:cubicBezTo>
                  <a:pt x="157475" y="2625106"/>
                  <a:pt x="183433" y="2601571"/>
                  <a:pt x="135752" y="2456391"/>
                </a:cubicBezTo>
                <a:cubicBezTo>
                  <a:pt x="88072" y="2311621"/>
                  <a:pt x="24543" y="1940939"/>
                  <a:pt x="16756" y="1835030"/>
                </a:cubicBezTo>
                <a:cubicBezTo>
                  <a:pt x="8968" y="1729121"/>
                  <a:pt x="13750" y="1603235"/>
                  <a:pt x="2547" y="1451350"/>
                </a:cubicBezTo>
                <a:cubicBezTo>
                  <a:pt x="-8656" y="1299329"/>
                  <a:pt x="16892" y="1162632"/>
                  <a:pt x="83563" y="1014442"/>
                </a:cubicBezTo>
                <a:cubicBezTo>
                  <a:pt x="150234" y="866388"/>
                  <a:pt x="420197" y="638971"/>
                  <a:pt x="568294" y="529915"/>
                </a:cubicBezTo>
                <a:cubicBezTo>
                  <a:pt x="716391" y="420859"/>
                  <a:pt x="1090186" y="240239"/>
                  <a:pt x="1285691" y="176748"/>
                </a:cubicBezTo>
                <a:cubicBezTo>
                  <a:pt x="1481605" y="113257"/>
                  <a:pt x="1824251" y="28558"/>
                  <a:pt x="2071808" y="1738"/>
                </a:cubicBezTo>
                <a:cubicBezTo>
                  <a:pt x="2093821" y="-622"/>
                  <a:pt x="2120665" y="-496"/>
                  <a:pt x="2151781" y="1623"/>
                </a:cubicBezTo>
                <a:close/>
              </a:path>
            </a:pathLst>
          </a:custGeom>
          <a:solidFill>
            <a:schemeClr val="tx2"/>
          </a:solidFill>
        </p:spPr>
        <p:txBody>
          <a:bodyPr wrap="square">
            <a:noAutofit/>
          </a:bodyPr>
          <a:lstStyle/>
          <a:p>
            <a:endParaRPr lang="en-NL"/>
          </a:p>
        </p:txBody>
      </p:sp>
      <p:sp>
        <p:nvSpPr>
          <p:cNvPr id="2" name="Title 1">
            <a:extLst>
              <a:ext uri="{FF2B5EF4-FFF2-40B4-BE49-F238E27FC236}">
                <a16:creationId xmlns:a16="http://schemas.microsoft.com/office/drawing/2014/main" id="{10ADFC02-B531-DD56-F496-10872B596C78}"/>
              </a:ext>
            </a:extLst>
          </p:cNvPr>
          <p:cNvSpPr>
            <a:spLocks noGrp="1"/>
          </p:cNvSpPr>
          <p:nvPr>
            <p:ph type="title" hasCustomPrompt="1"/>
          </p:nvPr>
        </p:nvSpPr>
        <p:spPr>
          <a:xfrm>
            <a:off x="506414" y="505606"/>
            <a:ext cx="6605586" cy="2694794"/>
          </a:xfrm>
          <a:prstGeom prst="rect">
            <a:avLst/>
          </a:prstGeom>
        </p:spPr>
        <p:txBody>
          <a:bodyPr>
            <a:normAutofit/>
          </a:bodyPr>
          <a:lstStyle>
            <a:lvl1pPr>
              <a:lnSpc>
                <a:spcPct val="80000"/>
              </a:lnSpc>
              <a:defRPr sz="6400">
                <a:solidFill>
                  <a:schemeClr val="tx2"/>
                </a:solidFill>
              </a:defRPr>
            </a:lvl1pPr>
          </a:lstStyle>
          <a:p>
            <a:r>
              <a:rPr lang="en-NL" dirty="0"/>
              <a:t>[Thank you!]</a:t>
            </a:r>
          </a:p>
        </p:txBody>
      </p:sp>
      <p:sp>
        <p:nvSpPr>
          <p:cNvPr id="11" name="Text Placeholder 10">
            <a:extLst>
              <a:ext uri="{FF2B5EF4-FFF2-40B4-BE49-F238E27FC236}">
                <a16:creationId xmlns:a16="http://schemas.microsoft.com/office/drawing/2014/main" id="{12E230F8-A8CD-709B-9C40-73DCA007C26E}"/>
              </a:ext>
            </a:extLst>
          </p:cNvPr>
          <p:cNvSpPr>
            <a:spLocks noGrp="1"/>
          </p:cNvSpPr>
          <p:nvPr>
            <p:ph type="body" sz="quarter" idx="14" hasCustomPrompt="1"/>
          </p:nvPr>
        </p:nvSpPr>
        <p:spPr>
          <a:xfrm>
            <a:off x="506413" y="3301312"/>
            <a:ext cx="3557587" cy="276999"/>
          </a:xfrm>
          <a:prstGeom prst="rect">
            <a:avLst/>
          </a:prstGeom>
        </p:spPr>
        <p:txBody>
          <a:bodyPr wrap="square" anchor="b">
            <a:spAutoFit/>
          </a:bodyPr>
          <a:lstStyle>
            <a:lvl1pPr indent="-270000">
              <a:buFont typeface="Arial" panose="020B0604020202020204" pitchFamily="34" charset="0"/>
              <a:buNone/>
              <a:defRPr sz="1200">
                <a:solidFill>
                  <a:schemeClr val="tx2"/>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dirty="0"/>
              <a:t>Contact</a:t>
            </a:r>
            <a:endParaRPr lang="en-NL" dirty="0"/>
          </a:p>
        </p:txBody>
      </p:sp>
      <p:sp>
        <p:nvSpPr>
          <p:cNvPr id="10" name="Freeform 9">
            <a:extLst>
              <a:ext uri="{FF2B5EF4-FFF2-40B4-BE49-F238E27FC236}">
                <a16:creationId xmlns:a16="http://schemas.microsoft.com/office/drawing/2014/main" id="{65D7D786-D315-266E-7EE0-EC67EF55C472}"/>
              </a:ext>
            </a:extLst>
          </p:cNvPr>
          <p:cNvSpPr/>
          <p:nvPr/>
        </p:nvSpPr>
        <p:spPr>
          <a:xfrm>
            <a:off x="7670910" y="-4953000"/>
            <a:ext cx="2897443" cy="2394308"/>
          </a:xfrm>
          <a:custGeom>
            <a:avLst/>
            <a:gdLst>
              <a:gd name="csX0" fmla="*/ 2897444 w 2897443"/>
              <a:gd name="csY0" fmla="*/ 1158567 h 2394308"/>
              <a:gd name="csX1" fmla="*/ 2456978 w 2897443"/>
              <a:gd name="csY1" fmla="*/ 2120095 h 2394308"/>
              <a:gd name="csX2" fmla="*/ 1516752 w 2897443"/>
              <a:gd name="csY2" fmla="*/ 2394309 h 2394308"/>
              <a:gd name="csX3" fmla="*/ 20616 w 2897443"/>
              <a:gd name="csY3" fmla="*/ 1158567 h 2394308"/>
              <a:gd name="csX4" fmla="*/ 1516752 w 2897443"/>
              <a:gd name="csY4" fmla="*/ 0 h 2394308"/>
              <a:gd name="csX5" fmla="*/ 2897444 w 2897443"/>
              <a:gd name="csY5" fmla="*/ 1158567 h 2394308"/>
            </a:gdLst>
            <a:ahLst/>
            <a:cxnLst>
              <a:cxn ang="0">
                <a:pos x="csX0" y="csY0"/>
              </a:cxn>
              <a:cxn ang="0">
                <a:pos x="csX1" y="csY1"/>
              </a:cxn>
              <a:cxn ang="0">
                <a:pos x="csX2" y="csY2"/>
              </a:cxn>
              <a:cxn ang="0">
                <a:pos x="csX3" y="csY3"/>
              </a:cxn>
              <a:cxn ang="0">
                <a:pos x="csX4" y="csY4"/>
              </a:cxn>
              <a:cxn ang="0">
                <a:pos x="csX5" y="csY5"/>
              </a:cxn>
            </a:cxnLst>
            <a:rect l="l" t="t" r="r" b="b"/>
            <a:pathLst>
              <a:path w="2897443" h="2394308">
                <a:moveTo>
                  <a:pt x="2897444" y="1158567"/>
                </a:moveTo>
                <a:cubicBezTo>
                  <a:pt x="2650296" y="1564278"/>
                  <a:pt x="2767790" y="1919497"/>
                  <a:pt x="2456978" y="2120095"/>
                </a:cubicBezTo>
                <a:cubicBezTo>
                  <a:pt x="2271993" y="2330681"/>
                  <a:pt x="1869644" y="2394309"/>
                  <a:pt x="1516752" y="2394309"/>
                </a:cubicBezTo>
                <a:cubicBezTo>
                  <a:pt x="590326" y="2394309"/>
                  <a:pt x="-132809" y="2254875"/>
                  <a:pt x="20616" y="1158567"/>
                </a:cubicBezTo>
                <a:cubicBezTo>
                  <a:pt x="20616" y="329084"/>
                  <a:pt x="570242" y="115077"/>
                  <a:pt x="1516752" y="0"/>
                </a:cubicBezTo>
                <a:cubicBezTo>
                  <a:pt x="2343036" y="0"/>
                  <a:pt x="2897444" y="329084"/>
                  <a:pt x="2897444" y="1158567"/>
                </a:cubicBezTo>
              </a:path>
            </a:pathLst>
          </a:custGeom>
          <a:solidFill>
            <a:srgbClr val="BEDDF7"/>
          </a:solidFill>
          <a:ln w="13648" cap="flat">
            <a:noFill/>
            <a:prstDash val="solid"/>
            <a:miter/>
          </a:ln>
        </p:spPr>
        <p:txBody>
          <a:bodyPr/>
          <a:lstStyle/>
          <a:p>
            <a:endParaRPr lang="en-NL"/>
          </a:p>
        </p:txBody>
      </p:sp>
      <p:sp>
        <p:nvSpPr>
          <p:cNvPr id="5" name="Text Placeholder 4">
            <a:extLst>
              <a:ext uri="{FF2B5EF4-FFF2-40B4-BE49-F238E27FC236}">
                <a16:creationId xmlns:a16="http://schemas.microsoft.com/office/drawing/2014/main" id="{D6F57A0B-443C-D2C5-542A-01F5E0F4E03A}"/>
              </a:ext>
            </a:extLst>
          </p:cNvPr>
          <p:cNvSpPr>
            <a:spLocks noGrp="1"/>
          </p:cNvSpPr>
          <p:nvPr>
            <p:ph type="body" sz="quarter" idx="16" hasCustomPrompt="1"/>
          </p:nvPr>
        </p:nvSpPr>
        <p:spPr>
          <a:xfrm>
            <a:off x="506412" y="3715774"/>
            <a:ext cx="6605587" cy="1066800"/>
          </a:xfrm>
          <a:prstGeom prst="rect">
            <a:avLst/>
          </a:prstGeom>
        </p:spPr>
        <p:txBody>
          <a:bodyPr lIns="0" tIns="0" rIns="0" bIns="0"/>
          <a:lstStyle>
            <a:lvl1pPr>
              <a:buFont typeface="Arial" panose="020B0604020202020204" pitchFamily="34" charset="0"/>
              <a:buNone/>
              <a:defRPr sz="2800">
                <a:solidFill>
                  <a:schemeClr val="tx1"/>
                </a:solidFill>
              </a:defRPr>
            </a:lvl1pPr>
          </a:lstStyle>
          <a:p>
            <a:r>
              <a:rPr lang="en-GB" dirty="0" err="1">
                <a:solidFill>
                  <a:srgbClr val="FCFCFC"/>
                </a:solidFill>
                <a:effectLst/>
                <a:latin typeface="Aptos" panose="020B0004020202020204" pitchFamily="34" charset="0"/>
              </a:rPr>
              <a:t>xxx@maastrichtuniversity.nl</a:t>
            </a:r>
            <a:r>
              <a:rPr lang="en-GB" dirty="0">
                <a:solidFill>
                  <a:srgbClr val="FCFCFC"/>
                </a:solidFill>
                <a:effectLst/>
                <a:latin typeface="Aptos" panose="020B0004020202020204" pitchFamily="34" charset="0"/>
              </a:rPr>
              <a:t> </a:t>
            </a:r>
          </a:p>
          <a:p>
            <a:r>
              <a:rPr lang="en-GB" dirty="0" err="1">
                <a:solidFill>
                  <a:srgbClr val="FCFCFC"/>
                </a:solidFill>
                <a:effectLst/>
                <a:latin typeface="Aptos" panose="020B0004020202020204" pitchFamily="34" charset="0"/>
              </a:rPr>
              <a:t>maastrichtuniversity.nl</a:t>
            </a:r>
            <a:endParaRPr lang="en-GB" dirty="0">
              <a:solidFill>
                <a:srgbClr val="FCFCFC"/>
              </a:solidFill>
              <a:effectLst/>
              <a:latin typeface="Aptos" panose="020B0004020202020204" pitchFamily="34" charset="0"/>
            </a:endParaRPr>
          </a:p>
        </p:txBody>
      </p:sp>
      <p:sp>
        <p:nvSpPr>
          <p:cNvPr id="4" name="TextBox 3">
            <a:extLst>
              <a:ext uri="{FF2B5EF4-FFF2-40B4-BE49-F238E27FC236}">
                <a16:creationId xmlns:a16="http://schemas.microsoft.com/office/drawing/2014/main" id="{1DB616B7-088A-1DE8-F55E-0403E0A53F28}"/>
              </a:ext>
            </a:extLst>
          </p:cNvPr>
          <p:cNvSpPr txBox="1"/>
          <p:nvPr userDrawn="1"/>
        </p:nvSpPr>
        <p:spPr>
          <a:xfrm>
            <a:off x="-2160000" y="914400"/>
            <a:ext cx="1981200" cy="1830413"/>
          </a:xfrm>
          <a:prstGeom prst="roundRect">
            <a:avLst>
              <a:gd name="adj" fmla="val 5906"/>
            </a:avLst>
          </a:prstGeom>
          <a:solidFill>
            <a:schemeClr val="accent6"/>
          </a:solidFill>
        </p:spPr>
        <p:txBody>
          <a:bodyPr wrap="square" lIns="118800" tIns="118800" rIns="118800" bIns="118800" rtlCol="0">
            <a:spAutoFit/>
          </a:bodyPr>
          <a:lstStyle/>
          <a:p>
            <a:pPr lvl="0"/>
            <a:r>
              <a:rPr lang="en-GB" sz="1000" b="1">
                <a:solidFill>
                  <a:schemeClr val="bg1"/>
                </a:solidFill>
                <a:latin typeface="Aptos" panose="020B0004020202020204" pitchFamily="34" charset="0"/>
              </a:rPr>
              <a:t>Note:</a:t>
            </a:r>
          </a:p>
          <a:p>
            <a:pPr lvl="0"/>
            <a:endParaRPr lang="en-GB" sz="1000">
              <a:solidFill>
                <a:schemeClr val="bg1"/>
              </a:solidFill>
              <a:latin typeface="Aptos" panose="020B0004020202020204" pitchFamily="34" charset="0"/>
            </a:endParaRPr>
          </a:p>
          <a:p>
            <a:r>
              <a:rPr lang="en-GB" sz="1000">
                <a:solidFill>
                  <a:schemeClr val="bg1"/>
                </a:solidFill>
              </a:rPr>
              <a:t>Use the </a:t>
            </a:r>
            <a:r>
              <a:rPr lang="en-GB" sz="1000" b="1">
                <a:solidFill>
                  <a:schemeClr val="bg1"/>
                </a:solidFill>
              </a:rPr>
              <a:t>Crop</a:t>
            </a:r>
            <a:r>
              <a:rPr lang="en-GB" sz="1000">
                <a:solidFill>
                  <a:schemeClr val="bg1"/>
                </a:solidFill>
              </a:rPr>
              <a:t> tool to reposition the image.</a:t>
            </a:r>
          </a:p>
          <a:p>
            <a:r>
              <a:rPr lang="en-GB" sz="1000">
                <a:solidFill>
                  <a:schemeClr val="bg1"/>
                </a:solidFill>
              </a:rPr>
              <a:t>Select the image, then go to </a:t>
            </a:r>
            <a:r>
              <a:rPr lang="en-GB" sz="1000" b="1">
                <a:solidFill>
                  <a:schemeClr val="bg1"/>
                </a:solidFill>
              </a:rPr>
              <a:t>Picture Format → Crop</a:t>
            </a:r>
            <a:r>
              <a:rPr lang="en-GB" sz="1000">
                <a:solidFill>
                  <a:schemeClr val="bg1"/>
                </a:solidFill>
              </a:rPr>
              <a:t>.</a:t>
            </a:r>
          </a:p>
          <a:p>
            <a:endParaRPr lang="en-GB" sz="1000">
              <a:solidFill>
                <a:schemeClr val="bg1"/>
              </a:solidFill>
            </a:endParaRPr>
          </a:p>
          <a:p>
            <a:endParaRPr lang="en-GB" sz="1000">
              <a:solidFill>
                <a:schemeClr val="bg1"/>
              </a:solidFill>
            </a:endParaRPr>
          </a:p>
          <a:p>
            <a:endParaRPr lang="en-GB" sz="1000">
              <a:solidFill>
                <a:schemeClr val="bg1"/>
              </a:solidFill>
            </a:endParaRPr>
          </a:p>
          <a:p>
            <a:endParaRPr lang="en-GB" sz="1000">
              <a:solidFill>
                <a:schemeClr val="bg1"/>
              </a:solidFill>
            </a:endParaRPr>
          </a:p>
        </p:txBody>
      </p:sp>
      <p:pic>
        <p:nvPicPr>
          <p:cNvPr id="7" name="Graphic 6">
            <a:extLst>
              <a:ext uri="{FF2B5EF4-FFF2-40B4-BE49-F238E27FC236}">
                <a16:creationId xmlns:a16="http://schemas.microsoft.com/office/drawing/2014/main" id="{75D86D39-2788-B4BC-A019-B28FD7294CE3}"/>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993900" y="2120900"/>
            <a:ext cx="469900" cy="469900"/>
          </a:xfrm>
          <a:prstGeom prst="rect">
            <a:avLst/>
          </a:prstGeom>
        </p:spPr>
      </p:pic>
      <p:pic>
        <p:nvPicPr>
          <p:cNvPr id="9" name="Graphic 8">
            <a:extLst>
              <a:ext uri="{FF2B5EF4-FFF2-40B4-BE49-F238E27FC236}">
                <a16:creationId xmlns:a16="http://schemas.microsoft.com/office/drawing/2014/main" id="{69D275D0-561F-513C-5159-C7FB6968D4A9}"/>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06413" y="6086115"/>
            <a:ext cx="2540000" cy="381000"/>
          </a:xfrm>
          <a:prstGeom prst="rect">
            <a:avLst/>
          </a:prstGeom>
        </p:spPr>
      </p:pic>
    </p:spTree>
    <p:extLst>
      <p:ext uri="{BB962C8B-B14F-4D97-AF65-F5344CB8AC3E}">
        <p14:creationId xmlns:p14="http://schemas.microsoft.com/office/powerpoint/2010/main" val="3852650695"/>
      </p:ext>
    </p:extLst>
  </p:cSld>
  <p:clrMapOvr>
    <a:overrideClrMapping bg1="dk1" tx1="lt1" bg2="dk2" tx2="lt2" accent1="accent1" accent2="accent2" accent3="accent3" accent4="accent4" accent5="accent5" accent6="accent6" hlink="hlink" folHlink="folHlink"/>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Closing_Aardebruin">
    <p:bg>
      <p:bgPr>
        <a:solidFill>
          <a:schemeClr val="accent3"/>
        </a:solidFill>
        <a:effectLst/>
      </p:bgPr>
    </p:bg>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25FFACBB-5FB3-008D-0C28-26B5AA850F15}"/>
              </a:ext>
            </a:extLst>
          </p:cNvPr>
          <p:cNvSpPr>
            <a:spLocks noGrp="1"/>
          </p:cNvSpPr>
          <p:nvPr>
            <p:ph type="pic" sz="quarter" idx="15"/>
          </p:nvPr>
        </p:nvSpPr>
        <p:spPr>
          <a:xfrm>
            <a:off x="6248585" y="1489288"/>
            <a:ext cx="7099380" cy="3681785"/>
          </a:xfrm>
          <a:custGeom>
            <a:avLst/>
            <a:gdLst>
              <a:gd name="csX0" fmla="*/ 2151781 w 7099380"/>
              <a:gd name="csY0" fmla="*/ 1623 h 3681785"/>
              <a:gd name="csX1" fmla="*/ 3241693 w 7099380"/>
              <a:gd name="csY1" fmla="*/ 169633 h 3681785"/>
              <a:gd name="csX2" fmla="*/ 4519782 w 7099380"/>
              <a:gd name="csY2" fmla="*/ 488317 h 3681785"/>
              <a:gd name="csX3" fmla="*/ 5197149 w 7099380"/>
              <a:gd name="csY3" fmla="*/ 868577 h 3681785"/>
              <a:gd name="csX4" fmla="*/ 5702510 w 7099380"/>
              <a:gd name="csY4" fmla="*/ 1267309 h 3681785"/>
              <a:gd name="csX5" fmla="*/ 6331239 w 7099380"/>
              <a:gd name="csY5" fmla="*/ 1729942 h 3681785"/>
              <a:gd name="csX6" fmla="*/ 6902588 w 7099380"/>
              <a:gd name="csY6" fmla="*/ 2088720 h 3681785"/>
              <a:gd name="csX7" fmla="*/ 7091535 w 7099380"/>
              <a:gd name="csY7" fmla="*/ 2331462 h 3681785"/>
              <a:gd name="csX8" fmla="*/ 7079376 w 7099380"/>
              <a:gd name="csY8" fmla="*/ 2572972 h 3681785"/>
              <a:gd name="csX9" fmla="*/ 6874307 w 7099380"/>
              <a:gd name="csY9" fmla="*/ 2810651 h 3681785"/>
              <a:gd name="csX10" fmla="*/ 6593415 w 7099380"/>
              <a:gd name="csY10" fmla="*/ 2974715 h 3681785"/>
              <a:gd name="csX11" fmla="*/ 6001710 w 7099380"/>
              <a:gd name="csY11" fmla="*/ 3147125 h 3681785"/>
              <a:gd name="csX12" fmla="*/ 5259994 w 7099380"/>
              <a:gd name="csY12" fmla="*/ 3276842 h 3681785"/>
              <a:gd name="csX13" fmla="*/ 4669109 w 7099380"/>
              <a:gd name="csY13" fmla="*/ 3363458 h 3681785"/>
              <a:gd name="csX14" fmla="*/ 4059370 w 7099380"/>
              <a:gd name="csY14" fmla="*/ 3457873 h 3681785"/>
              <a:gd name="csX15" fmla="*/ 3560840 w 7099380"/>
              <a:gd name="csY15" fmla="*/ 3525332 h 3681785"/>
              <a:gd name="csX16" fmla="*/ 2573890 w 7099380"/>
              <a:gd name="csY16" fmla="*/ 3632336 h 3681785"/>
              <a:gd name="csX17" fmla="*/ 1911415 w 7099380"/>
              <a:gd name="csY17" fmla="*/ 3671880 h 3681785"/>
              <a:gd name="csX18" fmla="*/ 1911688 w 7099380"/>
              <a:gd name="csY18" fmla="*/ 3671607 h 3681785"/>
              <a:gd name="csX19" fmla="*/ 1911005 w 7099380"/>
              <a:gd name="csY19" fmla="*/ 3671607 h 3681785"/>
              <a:gd name="csX20" fmla="*/ 848641 w 7099380"/>
              <a:gd name="csY20" fmla="*/ 3541615 h 3681785"/>
              <a:gd name="csX21" fmla="*/ 525122 w 7099380"/>
              <a:gd name="csY21" fmla="*/ 3381930 h 3681785"/>
              <a:gd name="csX22" fmla="*/ 309944 w 7099380"/>
              <a:gd name="csY22" fmla="*/ 3085276 h 3681785"/>
              <a:gd name="csX23" fmla="*/ 173870 w 7099380"/>
              <a:gd name="csY23" fmla="*/ 2676008 h 3681785"/>
              <a:gd name="csX24" fmla="*/ 135752 w 7099380"/>
              <a:gd name="csY24" fmla="*/ 2456391 h 3681785"/>
              <a:gd name="csX25" fmla="*/ 16756 w 7099380"/>
              <a:gd name="csY25" fmla="*/ 1835030 h 3681785"/>
              <a:gd name="csX26" fmla="*/ 2547 w 7099380"/>
              <a:gd name="csY26" fmla="*/ 1451350 h 3681785"/>
              <a:gd name="csX27" fmla="*/ 83563 w 7099380"/>
              <a:gd name="csY27" fmla="*/ 1014442 h 3681785"/>
              <a:gd name="csX28" fmla="*/ 568294 w 7099380"/>
              <a:gd name="csY28" fmla="*/ 529915 h 3681785"/>
              <a:gd name="csX29" fmla="*/ 1285691 w 7099380"/>
              <a:gd name="csY29" fmla="*/ 176748 h 3681785"/>
              <a:gd name="csX30" fmla="*/ 2071808 w 7099380"/>
              <a:gd name="csY30" fmla="*/ 1738 h 3681785"/>
              <a:gd name="csX31" fmla="*/ 2151781 w 7099380"/>
              <a:gd name="csY31" fmla="*/ 1623 h 368178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Lst>
            <a:rect l="l" t="t" r="r" b="b"/>
            <a:pathLst>
              <a:path w="7099380" h="3681785">
                <a:moveTo>
                  <a:pt x="2151781" y="1623"/>
                </a:moveTo>
                <a:cubicBezTo>
                  <a:pt x="2369595" y="16454"/>
                  <a:pt x="2796753" y="128925"/>
                  <a:pt x="3241693" y="169633"/>
                </a:cubicBezTo>
                <a:cubicBezTo>
                  <a:pt x="3750060" y="215745"/>
                  <a:pt x="4334524" y="446720"/>
                  <a:pt x="4519782" y="488317"/>
                </a:cubicBezTo>
                <a:cubicBezTo>
                  <a:pt x="4705040" y="530188"/>
                  <a:pt x="5073644" y="749533"/>
                  <a:pt x="5197149" y="868577"/>
                </a:cubicBezTo>
                <a:cubicBezTo>
                  <a:pt x="5320791" y="987896"/>
                  <a:pt x="5577638" y="1187262"/>
                  <a:pt x="5702510" y="1267309"/>
                </a:cubicBezTo>
                <a:cubicBezTo>
                  <a:pt x="5827381" y="1347493"/>
                  <a:pt x="6265251" y="1681093"/>
                  <a:pt x="6331239" y="1729942"/>
                </a:cubicBezTo>
                <a:cubicBezTo>
                  <a:pt x="6397500" y="1778518"/>
                  <a:pt x="6824714" y="2051638"/>
                  <a:pt x="6902588" y="2088720"/>
                </a:cubicBezTo>
                <a:cubicBezTo>
                  <a:pt x="6980462" y="2126075"/>
                  <a:pt x="7078146" y="2260445"/>
                  <a:pt x="7091535" y="2331462"/>
                </a:cubicBezTo>
                <a:cubicBezTo>
                  <a:pt x="7104924" y="2402888"/>
                  <a:pt x="7101371" y="2511808"/>
                  <a:pt x="7079376" y="2572972"/>
                </a:cubicBezTo>
                <a:cubicBezTo>
                  <a:pt x="7057380" y="2634274"/>
                  <a:pt x="6939066" y="2765634"/>
                  <a:pt x="6874307" y="2810651"/>
                </a:cubicBezTo>
                <a:cubicBezTo>
                  <a:pt x="6809549" y="2855670"/>
                  <a:pt x="6721019" y="2910129"/>
                  <a:pt x="6593415" y="2974715"/>
                </a:cubicBezTo>
                <a:cubicBezTo>
                  <a:pt x="6465948" y="3039163"/>
                  <a:pt x="6269760" y="3089245"/>
                  <a:pt x="6001710" y="3147125"/>
                </a:cubicBezTo>
                <a:cubicBezTo>
                  <a:pt x="5733932" y="3205005"/>
                  <a:pt x="5361230" y="3257959"/>
                  <a:pt x="5259994" y="3276842"/>
                </a:cubicBezTo>
                <a:cubicBezTo>
                  <a:pt x="5158758" y="3295725"/>
                  <a:pt x="4838519" y="3345670"/>
                  <a:pt x="4669109" y="3363458"/>
                </a:cubicBezTo>
                <a:cubicBezTo>
                  <a:pt x="4499426" y="3381383"/>
                  <a:pt x="4168940" y="3447748"/>
                  <a:pt x="4059370" y="3457873"/>
                </a:cubicBezTo>
                <a:cubicBezTo>
                  <a:pt x="3949799" y="3467862"/>
                  <a:pt x="3717954" y="3516438"/>
                  <a:pt x="3560840" y="3525332"/>
                </a:cubicBezTo>
                <a:cubicBezTo>
                  <a:pt x="3403589" y="3534226"/>
                  <a:pt x="2740567" y="3604284"/>
                  <a:pt x="2573890" y="3632336"/>
                </a:cubicBezTo>
                <a:cubicBezTo>
                  <a:pt x="2407212" y="3660386"/>
                  <a:pt x="2203237" y="3637809"/>
                  <a:pt x="1911415" y="3671880"/>
                </a:cubicBezTo>
                <a:lnTo>
                  <a:pt x="1911688" y="3671607"/>
                </a:lnTo>
                <a:lnTo>
                  <a:pt x="1911005" y="3671607"/>
                </a:lnTo>
                <a:cubicBezTo>
                  <a:pt x="1618773" y="3705815"/>
                  <a:pt x="1099477" y="3651629"/>
                  <a:pt x="848641" y="3541615"/>
                </a:cubicBezTo>
                <a:cubicBezTo>
                  <a:pt x="746721" y="3497008"/>
                  <a:pt x="580180" y="3433517"/>
                  <a:pt x="525122" y="3381930"/>
                </a:cubicBezTo>
                <a:cubicBezTo>
                  <a:pt x="469927" y="3330208"/>
                  <a:pt x="348061" y="3172029"/>
                  <a:pt x="309944" y="3085276"/>
                </a:cubicBezTo>
                <a:cubicBezTo>
                  <a:pt x="271827" y="2998524"/>
                  <a:pt x="190401" y="2726909"/>
                  <a:pt x="173870" y="2676008"/>
                </a:cubicBezTo>
                <a:cubicBezTo>
                  <a:pt x="157475" y="2625106"/>
                  <a:pt x="183433" y="2601571"/>
                  <a:pt x="135752" y="2456391"/>
                </a:cubicBezTo>
                <a:cubicBezTo>
                  <a:pt x="88072" y="2311621"/>
                  <a:pt x="24543" y="1940939"/>
                  <a:pt x="16756" y="1835030"/>
                </a:cubicBezTo>
                <a:cubicBezTo>
                  <a:pt x="8968" y="1729121"/>
                  <a:pt x="13750" y="1603235"/>
                  <a:pt x="2547" y="1451350"/>
                </a:cubicBezTo>
                <a:cubicBezTo>
                  <a:pt x="-8656" y="1299329"/>
                  <a:pt x="16892" y="1162632"/>
                  <a:pt x="83563" y="1014442"/>
                </a:cubicBezTo>
                <a:cubicBezTo>
                  <a:pt x="150234" y="866388"/>
                  <a:pt x="420197" y="638971"/>
                  <a:pt x="568294" y="529915"/>
                </a:cubicBezTo>
                <a:cubicBezTo>
                  <a:pt x="716391" y="420859"/>
                  <a:pt x="1090186" y="240239"/>
                  <a:pt x="1285691" y="176748"/>
                </a:cubicBezTo>
                <a:cubicBezTo>
                  <a:pt x="1481605" y="113257"/>
                  <a:pt x="1824251" y="28558"/>
                  <a:pt x="2071808" y="1738"/>
                </a:cubicBezTo>
                <a:cubicBezTo>
                  <a:pt x="2093821" y="-622"/>
                  <a:pt x="2120665" y="-496"/>
                  <a:pt x="2151781" y="1623"/>
                </a:cubicBezTo>
                <a:close/>
              </a:path>
            </a:pathLst>
          </a:custGeom>
          <a:solidFill>
            <a:schemeClr val="accent4"/>
          </a:solidFill>
        </p:spPr>
        <p:txBody>
          <a:bodyPr wrap="square">
            <a:noAutofit/>
          </a:bodyPr>
          <a:lstStyle/>
          <a:p>
            <a:endParaRPr lang="en-NL"/>
          </a:p>
        </p:txBody>
      </p:sp>
      <p:sp>
        <p:nvSpPr>
          <p:cNvPr id="2" name="Title 1">
            <a:extLst>
              <a:ext uri="{FF2B5EF4-FFF2-40B4-BE49-F238E27FC236}">
                <a16:creationId xmlns:a16="http://schemas.microsoft.com/office/drawing/2014/main" id="{10ADFC02-B531-DD56-F496-10872B596C78}"/>
              </a:ext>
            </a:extLst>
          </p:cNvPr>
          <p:cNvSpPr>
            <a:spLocks noGrp="1"/>
          </p:cNvSpPr>
          <p:nvPr>
            <p:ph type="title" hasCustomPrompt="1"/>
          </p:nvPr>
        </p:nvSpPr>
        <p:spPr>
          <a:xfrm>
            <a:off x="506414" y="505606"/>
            <a:ext cx="6605586" cy="2694794"/>
          </a:xfrm>
          <a:prstGeom prst="rect">
            <a:avLst/>
          </a:prstGeom>
        </p:spPr>
        <p:txBody>
          <a:bodyPr>
            <a:normAutofit/>
          </a:bodyPr>
          <a:lstStyle>
            <a:lvl1pPr>
              <a:lnSpc>
                <a:spcPct val="80000"/>
              </a:lnSpc>
              <a:defRPr sz="6400">
                <a:solidFill>
                  <a:schemeClr val="accent4"/>
                </a:solidFill>
              </a:defRPr>
            </a:lvl1pPr>
          </a:lstStyle>
          <a:p>
            <a:r>
              <a:rPr lang="en-NL" dirty="0"/>
              <a:t>[Thank you!]</a:t>
            </a:r>
          </a:p>
        </p:txBody>
      </p:sp>
      <p:sp>
        <p:nvSpPr>
          <p:cNvPr id="11" name="Text Placeholder 10">
            <a:extLst>
              <a:ext uri="{FF2B5EF4-FFF2-40B4-BE49-F238E27FC236}">
                <a16:creationId xmlns:a16="http://schemas.microsoft.com/office/drawing/2014/main" id="{12E230F8-A8CD-709B-9C40-73DCA007C26E}"/>
              </a:ext>
            </a:extLst>
          </p:cNvPr>
          <p:cNvSpPr>
            <a:spLocks noGrp="1"/>
          </p:cNvSpPr>
          <p:nvPr>
            <p:ph type="body" sz="quarter" idx="14" hasCustomPrompt="1"/>
          </p:nvPr>
        </p:nvSpPr>
        <p:spPr>
          <a:xfrm>
            <a:off x="506413" y="3301312"/>
            <a:ext cx="3557587" cy="276999"/>
          </a:xfrm>
          <a:prstGeom prst="rect">
            <a:avLst/>
          </a:prstGeom>
        </p:spPr>
        <p:txBody>
          <a:bodyPr wrap="square" anchor="b">
            <a:spAutoFit/>
          </a:bodyPr>
          <a:lstStyle>
            <a:lvl1pPr indent="-270000">
              <a:buFont typeface="Arial" panose="020B0604020202020204" pitchFamily="34" charset="0"/>
              <a:buNone/>
              <a:defRPr sz="1200">
                <a:solidFill>
                  <a:schemeClr val="accent4"/>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dirty="0"/>
              <a:t>Contact</a:t>
            </a:r>
            <a:endParaRPr lang="en-NL" dirty="0"/>
          </a:p>
        </p:txBody>
      </p:sp>
      <p:sp>
        <p:nvSpPr>
          <p:cNvPr id="6" name="Freeform 5">
            <a:extLst>
              <a:ext uri="{FF2B5EF4-FFF2-40B4-BE49-F238E27FC236}">
                <a16:creationId xmlns:a16="http://schemas.microsoft.com/office/drawing/2014/main" id="{07EDE357-94EA-B00C-1387-BBE334AB16CC}"/>
              </a:ext>
            </a:extLst>
          </p:cNvPr>
          <p:cNvSpPr/>
          <p:nvPr/>
        </p:nvSpPr>
        <p:spPr>
          <a:xfrm>
            <a:off x="8120936" y="4833563"/>
            <a:ext cx="5350339" cy="3669756"/>
          </a:xfrm>
          <a:custGeom>
            <a:avLst/>
            <a:gdLst>
              <a:gd name="csX0" fmla="*/ 366954 w 5350339"/>
              <a:gd name="csY0" fmla="*/ 1119595 h 3669756"/>
              <a:gd name="csX1" fmla="*/ 1603920 w 5350339"/>
              <a:gd name="csY1" fmla="*/ 252346 h 3669756"/>
              <a:gd name="csX2" fmla="*/ 3627959 w 5350339"/>
              <a:gd name="csY2" fmla="*/ 69537 h 3669756"/>
              <a:gd name="csX3" fmla="*/ 4658765 w 5350339"/>
              <a:gd name="csY3" fmla="*/ 961964 h 3669756"/>
              <a:gd name="csX4" fmla="*/ 4663683 w 5350339"/>
              <a:gd name="csY4" fmla="*/ 960458 h 3669756"/>
              <a:gd name="csX5" fmla="*/ 5350340 w 5350339"/>
              <a:gd name="csY5" fmla="*/ 3099436 h 3669756"/>
              <a:gd name="csX6" fmla="*/ 440320 w 5350339"/>
              <a:gd name="csY6" fmla="*/ 3669757 h 3669756"/>
              <a:gd name="csX7" fmla="*/ 57234 w 5350339"/>
              <a:gd name="csY7" fmla="*/ 2476297 h 3669756"/>
              <a:gd name="csX8" fmla="*/ 56961 w 5350339"/>
              <a:gd name="csY8" fmla="*/ 2475340 h 3669756"/>
              <a:gd name="csX9" fmla="*/ 47808 w 5350339"/>
              <a:gd name="csY9" fmla="*/ 2446878 h 3669756"/>
              <a:gd name="csX10" fmla="*/ 48217 w 5350339"/>
              <a:gd name="csY10" fmla="*/ 2446878 h 3669756"/>
              <a:gd name="csX11" fmla="*/ 366954 w 5350339"/>
              <a:gd name="csY11" fmla="*/ 1119732 h 36697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5350339" h="3669756">
                <a:moveTo>
                  <a:pt x="366954" y="1119595"/>
                </a:moveTo>
                <a:cubicBezTo>
                  <a:pt x="702495" y="678308"/>
                  <a:pt x="640606" y="479353"/>
                  <a:pt x="1603920" y="252346"/>
                </a:cubicBezTo>
                <a:cubicBezTo>
                  <a:pt x="2215436" y="55443"/>
                  <a:pt x="3098553" y="-93294"/>
                  <a:pt x="3627959" y="69537"/>
                </a:cubicBezTo>
                <a:cubicBezTo>
                  <a:pt x="3880298" y="248241"/>
                  <a:pt x="4502607" y="549685"/>
                  <a:pt x="4658765" y="961964"/>
                </a:cubicBezTo>
                <a:lnTo>
                  <a:pt x="4663683" y="960458"/>
                </a:lnTo>
                <a:lnTo>
                  <a:pt x="5350340" y="3099436"/>
                </a:lnTo>
                <a:lnTo>
                  <a:pt x="440320" y="3669757"/>
                </a:lnTo>
                <a:lnTo>
                  <a:pt x="57234" y="2476297"/>
                </a:lnTo>
                <a:cubicBezTo>
                  <a:pt x="57234" y="2476297"/>
                  <a:pt x="57098" y="2475613"/>
                  <a:pt x="56961" y="2475340"/>
                </a:cubicBezTo>
                <a:lnTo>
                  <a:pt x="47808" y="2446878"/>
                </a:lnTo>
                <a:lnTo>
                  <a:pt x="48217" y="2446878"/>
                </a:lnTo>
                <a:cubicBezTo>
                  <a:pt x="-74605" y="2026664"/>
                  <a:pt x="39200" y="1550894"/>
                  <a:pt x="366954" y="1119732"/>
                </a:cubicBezTo>
              </a:path>
            </a:pathLst>
          </a:custGeom>
          <a:solidFill>
            <a:schemeClr val="accent4"/>
          </a:solidFill>
          <a:ln w="13648" cap="flat">
            <a:noFill/>
            <a:prstDash val="solid"/>
            <a:miter/>
          </a:ln>
        </p:spPr>
        <p:txBody>
          <a:bodyPr/>
          <a:lstStyle/>
          <a:p>
            <a:endParaRPr lang="en-NL"/>
          </a:p>
        </p:txBody>
      </p:sp>
      <p:sp>
        <p:nvSpPr>
          <p:cNvPr id="8" name="Freeform 7">
            <a:extLst>
              <a:ext uri="{FF2B5EF4-FFF2-40B4-BE49-F238E27FC236}">
                <a16:creationId xmlns:a16="http://schemas.microsoft.com/office/drawing/2014/main" id="{2FCB406B-C6D3-83B9-2060-C33D15195C3C}"/>
              </a:ext>
            </a:extLst>
          </p:cNvPr>
          <p:cNvSpPr/>
          <p:nvPr/>
        </p:nvSpPr>
        <p:spPr>
          <a:xfrm>
            <a:off x="7670900" y="-2881191"/>
            <a:ext cx="5162915" cy="4682201"/>
          </a:xfrm>
          <a:custGeom>
            <a:avLst/>
            <a:gdLst>
              <a:gd name="csX0" fmla="*/ 2204785 w 5162915"/>
              <a:gd name="csY0" fmla="*/ 186351 h 4682201"/>
              <a:gd name="csX1" fmla="*/ 687473 w 5162915"/>
              <a:gd name="csY1" fmla="*/ 802374 h 4682201"/>
              <a:gd name="csX2" fmla="*/ 327340 w 5162915"/>
              <a:gd name="csY2" fmla="*/ 1151025 h 4682201"/>
              <a:gd name="csX3" fmla="*/ 1636 w 5162915"/>
              <a:gd name="csY3" fmla="*/ 1629394 h 4682201"/>
              <a:gd name="csX4" fmla="*/ 293322 w 5162915"/>
              <a:gd name="csY4" fmla="*/ 2586133 h 4682201"/>
              <a:gd name="csX5" fmla="*/ 1039272 w 5162915"/>
              <a:gd name="csY5" fmla="*/ 3931888 h 4682201"/>
              <a:gd name="csX6" fmla="*/ 1429325 w 5162915"/>
              <a:gd name="csY6" fmla="*/ 4239900 h 4682201"/>
              <a:gd name="csX7" fmla="*/ 1827985 w 5162915"/>
              <a:gd name="csY7" fmla="*/ 4604834 h 4682201"/>
              <a:gd name="csX8" fmla="*/ 2273643 w 5162915"/>
              <a:gd name="csY8" fmla="*/ 4681871 h 4682201"/>
              <a:gd name="csX9" fmla="*/ 3075334 w 5162915"/>
              <a:gd name="csY9" fmla="*/ 4507545 h 4682201"/>
              <a:gd name="csX10" fmla="*/ 3581241 w 5162915"/>
              <a:gd name="csY10" fmla="*/ 4179145 h 4682201"/>
              <a:gd name="csX11" fmla="*/ 4344406 w 5162915"/>
              <a:gd name="csY11" fmla="*/ 3757699 h 4682201"/>
              <a:gd name="csX12" fmla="*/ 4923269 w 5162915"/>
              <a:gd name="csY12" fmla="*/ 3311760 h 4682201"/>
              <a:gd name="csX13" fmla="*/ 5154705 w 5162915"/>
              <a:gd name="csY13" fmla="*/ 2675348 h 4682201"/>
              <a:gd name="csX14" fmla="*/ 5137491 w 5162915"/>
              <a:gd name="csY14" fmla="*/ 1742966 h 4682201"/>
              <a:gd name="csX15" fmla="*/ 5081749 w 5162915"/>
              <a:gd name="csY15" fmla="*/ 1309478 h 4682201"/>
              <a:gd name="csX16" fmla="*/ 4961660 w 5162915"/>
              <a:gd name="csY16" fmla="*/ 1122838 h 4682201"/>
              <a:gd name="csX17" fmla="*/ 3932631 w 5162915"/>
              <a:gd name="csY17" fmla="*/ 506814 h 4682201"/>
              <a:gd name="csX18" fmla="*/ 3191189 w 5162915"/>
              <a:gd name="csY18" fmla="*/ 129839 h 4682201"/>
              <a:gd name="csX19" fmla="*/ 2685282 w 5162915"/>
              <a:gd name="csY19" fmla="*/ 8194 h 4682201"/>
              <a:gd name="csX20" fmla="*/ 2205195 w 5162915"/>
              <a:gd name="csY20" fmla="*/ 186761 h 4682201"/>
              <a:gd name="csX21" fmla="*/ 2204922 w 5162915"/>
              <a:gd name="csY21" fmla="*/ 186488 h 468220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5162915" h="4682201">
                <a:moveTo>
                  <a:pt x="2204785" y="186351"/>
                </a:moveTo>
                <a:lnTo>
                  <a:pt x="687473" y="802374"/>
                </a:lnTo>
                <a:cubicBezTo>
                  <a:pt x="687473" y="802374"/>
                  <a:pt x="498663" y="940302"/>
                  <a:pt x="327340" y="1151025"/>
                </a:cubicBezTo>
                <a:cubicBezTo>
                  <a:pt x="156018" y="1361749"/>
                  <a:pt x="18850" y="1564399"/>
                  <a:pt x="1636" y="1629394"/>
                </a:cubicBezTo>
                <a:cubicBezTo>
                  <a:pt x="-15578" y="1694117"/>
                  <a:pt x="104512" y="2205052"/>
                  <a:pt x="293322" y="2586133"/>
                </a:cubicBezTo>
                <a:cubicBezTo>
                  <a:pt x="481722" y="2967350"/>
                  <a:pt x="1039272" y="3931888"/>
                  <a:pt x="1039272" y="3931888"/>
                </a:cubicBezTo>
                <a:cubicBezTo>
                  <a:pt x="1039272" y="3931888"/>
                  <a:pt x="1339565" y="4166968"/>
                  <a:pt x="1429325" y="4239900"/>
                </a:cubicBezTo>
                <a:cubicBezTo>
                  <a:pt x="1519495" y="4312832"/>
                  <a:pt x="1716502" y="4555985"/>
                  <a:pt x="1827985" y="4604834"/>
                </a:cubicBezTo>
                <a:cubicBezTo>
                  <a:pt x="1939468" y="4653684"/>
                  <a:pt x="2016385" y="4685839"/>
                  <a:pt x="2273643" y="4681871"/>
                </a:cubicBezTo>
                <a:cubicBezTo>
                  <a:pt x="2530900" y="4677903"/>
                  <a:pt x="2886524" y="4600866"/>
                  <a:pt x="3075334" y="4507545"/>
                </a:cubicBezTo>
                <a:cubicBezTo>
                  <a:pt x="3263871" y="4414225"/>
                  <a:pt x="3431368" y="4268224"/>
                  <a:pt x="3581241" y="4179145"/>
                </a:cubicBezTo>
                <a:cubicBezTo>
                  <a:pt x="3731251" y="4090067"/>
                  <a:pt x="4151497" y="3883175"/>
                  <a:pt x="4344406" y="3757699"/>
                </a:cubicBezTo>
                <a:cubicBezTo>
                  <a:pt x="4537315" y="3631812"/>
                  <a:pt x="4841707" y="3417121"/>
                  <a:pt x="4923269" y="3311760"/>
                </a:cubicBezTo>
                <a:cubicBezTo>
                  <a:pt x="5004832" y="3206398"/>
                  <a:pt x="5133392" y="2857747"/>
                  <a:pt x="5154705" y="2675348"/>
                </a:cubicBezTo>
                <a:cubicBezTo>
                  <a:pt x="5176018" y="2492812"/>
                  <a:pt x="5150606" y="1888967"/>
                  <a:pt x="5137491" y="1742966"/>
                </a:cubicBezTo>
                <a:cubicBezTo>
                  <a:pt x="5124375" y="1596965"/>
                  <a:pt x="5081749" y="1309478"/>
                  <a:pt x="5081749" y="1309478"/>
                </a:cubicBezTo>
                <a:cubicBezTo>
                  <a:pt x="5081749" y="1309478"/>
                  <a:pt x="5086258" y="1212190"/>
                  <a:pt x="4961660" y="1122838"/>
                </a:cubicBezTo>
                <a:cubicBezTo>
                  <a:pt x="4837198" y="1033759"/>
                  <a:pt x="4048485" y="567295"/>
                  <a:pt x="3932631" y="506814"/>
                </a:cubicBezTo>
                <a:cubicBezTo>
                  <a:pt x="3817049" y="445924"/>
                  <a:pt x="3272615" y="170205"/>
                  <a:pt x="3191189" y="129839"/>
                </a:cubicBezTo>
                <a:cubicBezTo>
                  <a:pt x="3109626" y="89199"/>
                  <a:pt x="2882699" y="-32446"/>
                  <a:pt x="2685282" y="8194"/>
                </a:cubicBezTo>
                <a:cubicBezTo>
                  <a:pt x="2488274" y="48833"/>
                  <a:pt x="2205195" y="186761"/>
                  <a:pt x="2205195" y="186761"/>
                </a:cubicBezTo>
                <a:lnTo>
                  <a:pt x="2204922" y="186488"/>
                </a:lnTo>
                <a:close/>
              </a:path>
            </a:pathLst>
          </a:custGeom>
          <a:solidFill>
            <a:schemeClr val="accent4"/>
          </a:solidFill>
          <a:ln w="13648" cap="flat">
            <a:noFill/>
            <a:prstDash val="solid"/>
            <a:miter/>
          </a:ln>
        </p:spPr>
        <p:txBody>
          <a:bodyPr/>
          <a:lstStyle/>
          <a:p>
            <a:endParaRPr lang="en-NL"/>
          </a:p>
        </p:txBody>
      </p:sp>
      <p:sp>
        <p:nvSpPr>
          <p:cNvPr id="10" name="Freeform 9">
            <a:extLst>
              <a:ext uri="{FF2B5EF4-FFF2-40B4-BE49-F238E27FC236}">
                <a16:creationId xmlns:a16="http://schemas.microsoft.com/office/drawing/2014/main" id="{65D7D786-D315-266E-7EE0-EC67EF55C472}"/>
              </a:ext>
            </a:extLst>
          </p:cNvPr>
          <p:cNvSpPr/>
          <p:nvPr/>
        </p:nvSpPr>
        <p:spPr>
          <a:xfrm>
            <a:off x="7670910" y="-4953000"/>
            <a:ext cx="2897443" cy="2394308"/>
          </a:xfrm>
          <a:custGeom>
            <a:avLst/>
            <a:gdLst>
              <a:gd name="csX0" fmla="*/ 2897444 w 2897443"/>
              <a:gd name="csY0" fmla="*/ 1158567 h 2394308"/>
              <a:gd name="csX1" fmla="*/ 2456978 w 2897443"/>
              <a:gd name="csY1" fmla="*/ 2120095 h 2394308"/>
              <a:gd name="csX2" fmla="*/ 1516752 w 2897443"/>
              <a:gd name="csY2" fmla="*/ 2394309 h 2394308"/>
              <a:gd name="csX3" fmla="*/ 20616 w 2897443"/>
              <a:gd name="csY3" fmla="*/ 1158567 h 2394308"/>
              <a:gd name="csX4" fmla="*/ 1516752 w 2897443"/>
              <a:gd name="csY4" fmla="*/ 0 h 2394308"/>
              <a:gd name="csX5" fmla="*/ 2897444 w 2897443"/>
              <a:gd name="csY5" fmla="*/ 1158567 h 2394308"/>
            </a:gdLst>
            <a:ahLst/>
            <a:cxnLst>
              <a:cxn ang="0">
                <a:pos x="csX0" y="csY0"/>
              </a:cxn>
              <a:cxn ang="0">
                <a:pos x="csX1" y="csY1"/>
              </a:cxn>
              <a:cxn ang="0">
                <a:pos x="csX2" y="csY2"/>
              </a:cxn>
              <a:cxn ang="0">
                <a:pos x="csX3" y="csY3"/>
              </a:cxn>
              <a:cxn ang="0">
                <a:pos x="csX4" y="csY4"/>
              </a:cxn>
              <a:cxn ang="0">
                <a:pos x="csX5" y="csY5"/>
              </a:cxn>
            </a:cxnLst>
            <a:rect l="l" t="t" r="r" b="b"/>
            <a:pathLst>
              <a:path w="2897443" h="2394308">
                <a:moveTo>
                  <a:pt x="2897444" y="1158567"/>
                </a:moveTo>
                <a:cubicBezTo>
                  <a:pt x="2650296" y="1564278"/>
                  <a:pt x="2767790" y="1919497"/>
                  <a:pt x="2456978" y="2120095"/>
                </a:cubicBezTo>
                <a:cubicBezTo>
                  <a:pt x="2271993" y="2330681"/>
                  <a:pt x="1869644" y="2394309"/>
                  <a:pt x="1516752" y="2394309"/>
                </a:cubicBezTo>
                <a:cubicBezTo>
                  <a:pt x="590326" y="2394309"/>
                  <a:pt x="-132809" y="2254875"/>
                  <a:pt x="20616" y="1158567"/>
                </a:cubicBezTo>
                <a:cubicBezTo>
                  <a:pt x="20616" y="329084"/>
                  <a:pt x="570242" y="115077"/>
                  <a:pt x="1516752" y="0"/>
                </a:cubicBezTo>
                <a:cubicBezTo>
                  <a:pt x="2343036" y="0"/>
                  <a:pt x="2897444" y="329084"/>
                  <a:pt x="2897444" y="1158567"/>
                </a:cubicBezTo>
              </a:path>
            </a:pathLst>
          </a:custGeom>
          <a:solidFill>
            <a:schemeClr val="accent4"/>
          </a:solidFill>
          <a:ln w="13648" cap="flat">
            <a:noFill/>
            <a:prstDash val="solid"/>
            <a:miter/>
          </a:ln>
        </p:spPr>
        <p:txBody>
          <a:bodyPr/>
          <a:lstStyle/>
          <a:p>
            <a:endParaRPr lang="en-NL"/>
          </a:p>
        </p:txBody>
      </p:sp>
      <p:sp>
        <p:nvSpPr>
          <p:cNvPr id="4" name="Text Placeholder 4">
            <a:extLst>
              <a:ext uri="{FF2B5EF4-FFF2-40B4-BE49-F238E27FC236}">
                <a16:creationId xmlns:a16="http://schemas.microsoft.com/office/drawing/2014/main" id="{BC4FFDAA-8366-A657-23C4-2EC6372ECB3B}"/>
              </a:ext>
            </a:extLst>
          </p:cNvPr>
          <p:cNvSpPr>
            <a:spLocks noGrp="1"/>
          </p:cNvSpPr>
          <p:nvPr>
            <p:ph type="body" sz="quarter" idx="16" hasCustomPrompt="1"/>
          </p:nvPr>
        </p:nvSpPr>
        <p:spPr>
          <a:xfrm>
            <a:off x="506412" y="3715774"/>
            <a:ext cx="6605587" cy="1066800"/>
          </a:xfrm>
          <a:prstGeom prst="rect">
            <a:avLst/>
          </a:prstGeom>
        </p:spPr>
        <p:txBody>
          <a:bodyPr lIns="0" tIns="0" rIns="0" bIns="0"/>
          <a:lstStyle>
            <a:lvl1pPr>
              <a:buFont typeface="Arial" panose="020B0604020202020204" pitchFamily="34" charset="0"/>
              <a:buNone/>
              <a:defRPr sz="2800">
                <a:solidFill>
                  <a:schemeClr val="tx1"/>
                </a:solidFill>
              </a:defRPr>
            </a:lvl1pPr>
          </a:lstStyle>
          <a:p>
            <a:r>
              <a:rPr lang="en-GB" dirty="0" err="1">
                <a:solidFill>
                  <a:srgbClr val="FCFCFC"/>
                </a:solidFill>
                <a:effectLst/>
                <a:latin typeface="Aptos" panose="020B0004020202020204" pitchFamily="34" charset="0"/>
              </a:rPr>
              <a:t>xxx@maastrichtuniversity.nl</a:t>
            </a:r>
            <a:r>
              <a:rPr lang="en-GB" dirty="0">
                <a:solidFill>
                  <a:srgbClr val="FCFCFC"/>
                </a:solidFill>
                <a:effectLst/>
                <a:latin typeface="Aptos" panose="020B0004020202020204" pitchFamily="34" charset="0"/>
              </a:rPr>
              <a:t> </a:t>
            </a:r>
          </a:p>
          <a:p>
            <a:r>
              <a:rPr lang="en-GB" dirty="0" err="1">
                <a:solidFill>
                  <a:srgbClr val="FCFCFC"/>
                </a:solidFill>
                <a:effectLst/>
                <a:latin typeface="Aptos" panose="020B0004020202020204" pitchFamily="34" charset="0"/>
              </a:rPr>
              <a:t>maastrichtuniversity.nl</a:t>
            </a:r>
            <a:endParaRPr lang="en-GB" dirty="0">
              <a:solidFill>
                <a:srgbClr val="FCFCFC"/>
              </a:solidFill>
              <a:effectLst/>
              <a:latin typeface="Aptos" panose="020B0004020202020204" pitchFamily="34" charset="0"/>
            </a:endParaRPr>
          </a:p>
        </p:txBody>
      </p:sp>
      <p:sp>
        <p:nvSpPr>
          <p:cNvPr id="5" name="TextBox 4">
            <a:extLst>
              <a:ext uri="{FF2B5EF4-FFF2-40B4-BE49-F238E27FC236}">
                <a16:creationId xmlns:a16="http://schemas.microsoft.com/office/drawing/2014/main" id="{C58D1EE1-5A14-797D-BE9F-7096FDF3F22B}"/>
              </a:ext>
            </a:extLst>
          </p:cNvPr>
          <p:cNvSpPr txBox="1"/>
          <p:nvPr userDrawn="1"/>
        </p:nvSpPr>
        <p:spPr>
          <a:xfrm>
            <a:off x="-2160000" y="914400"/>
            <a:ext cx="1981200" cy="1830413"/>
          </a:xfrm>
          <a:prstGeom prst="roundRect">
            <a:avLst>
              <a:gd name="adj" fmla="val 5906"/>
            </a:avLst>
          </a:prstGeom>
          <a:solidFill>
            <a:schemeClr val="accent6"/>
          </a:solidFill>
        </p:spPr>
        <p:txBody>
          <a:bodyPr wrap="square" lIns="118800" tIns="118800" rIns="118800" bIns="118800" rtlCol="0">
            <a:spAutoFit/>
          </a:bodyPr>
          <a:lstStyle/>
          <a:p>
            <a:pPr lvl="0"/>
            <a:r>
              <a:rPr lang="en-GB" sz="1000" b="1">
                <a:solidFill>
                  <a:schemeClr val="bg1"/>
                </a:solidFill>
                <a:latin typeface="Aptos" panose="020B0004020202020204" pitchFamily="34" charset="0"/>
              </a:rPr>
              <a:t>Note:</a:t>
            </a:r>
          </a:p>
          <a:p>
            <a:pPr lvl="0"/>
            <a:endParaRPr lang="en-GB" sz="1000">
              <a:solidFill>
                <a:schemeClr val="bg1"/>
              </a:solidFill>
              <a:latin typeface="Aptos" panose="020B0004020202020204" pitchFamily="34" charset="0"/>
            </a:endParaRPr>
          </a:p>
          <a:p>
            <a:r>
              <a:rPr lang="en-GB" sz="1000">
                <a:solidFill>
                  <a:schemeClr val="bg1"/>
                </a:solidFill>
              </a:rPr>
              <a:t>Use the </a:t>
            </a:r>
            <a:r>
              <a:rPr lang="en-GB" sz="1000" b="1">
                <a:solidFill>
                  <a:schemeClr val="bg1"/>
                </a:solidFill>
              </a:rPr>
              <a:t>Crop</a:t>
            </a:r>
            <a:r>
              <a:rPr lang="en-GB" sz="1000">
                <a:solidFill>
                  <a:schemeClr val="bg1"/>
                </a:solidFill>
              </a:rPr>
              <a:t> tool to reposition the image.</a:t>
            </a:r>
          </a:p>
          <a:p>
            <a:r>
              <a:rPr lang="en-GB" sz="1000">
                <a:solidFill>
                  <a:schemeClr val="bg1"/>
                </a:solidFill>
              </a:rPr>
              <a:t>Select the image, then go to </a:t>
            </a:r>
            <a:r>
              <a:rPr lang="en-GB" sz="1000" b="1">
                <a:solidFill>
                  <a:schemeClr val="bg1"/>
                </a:solidFill>
              </a:rPr>
              <a:t>Picture Format → Crop</a:t>
            </a:r>
            <a:r>
              <a:rPr lang="en-GB" sz="1000">
                <a:solidFill>
                  <a:schemeClr val="bg1"/>
                </a:solidFill>
              </a:rPr>
              <a:t>.</a:t>
            </a:r>
          </a:p>
          <a:p>
            <a:endParaRPr lang="en-GB" sz="1000">
              <a:solidFill>
                <a:schemeClr val="bg1"/>
              </a:solidFill>
            </a:endParaRPr>
          </a:p>
          <a:p>
            <a:endParaRPr lang="en-GB" sz="1000">
              <a:solidFill>
                <a:schemeClr val="bg1"/>
              </a:solidFill>
            </a:endParaRPr>
          </a:p>
          <a:p>
            <a:endParaRPr lang="en-GB" sz="1000">
              <a:solidFill>
                <a:schemeClr val="bg1"/>
              </a:solidFill>
            </a:endParaRPr>
          </a:p>
          <a:p>
            <a:endParaRPr lang="en-GB" sz="1000">
              <a:solidFill>
                <a:schemeClr val="bg1"/>
              </a:solidFill>
            </a:endParaRPr>
          </a:p>
        </p:txBody>
      </p:sp>
      <p:pic>
        <p:nvPicPr>
          <p:cNvPr id="7" name="Graphic 6">
            <a:extLst>
              <a:ext uri="{FF2B5EF4-FFF2-40B4-BE49-F238E27FC236}">
                <a16:creationId xmlns:a16="http://schemas.microsoft.com/office/drawing/2014/main" id="{D90AAAD6-38B3-A12B-B5CA-959AC9BC9ED0}"/>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993900" y="2120900"/>
            <a:ext cx="469900" cy="469900"/>
          </a:xfrm>
          <a:prstGeom prst="rect">
            <a:avLst/>
          </a:prstGeom>
        </p:spPr>
      </p:pic>
      <p:pic>
        <p:nvPicPr>
          <p:cNvPr id="9" name="Graphic 8">
            <a:extLst>
              <a:ext uri="{FF2B5EF4-FFF2-40B4-BE49-F238E27FC236}">
                <a16:creationId xmlns:a16="http://schemas.microsoft.com/office/drawing/2014/main" id="{C15003A7-6E6E-4735-9D87-94660208BD72}"/>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06413" y="6086115"/>
            <a:ext cx="2540000" cy="381000"/>
          </a:xfrm>
          <a:prstGeom prst="rect">
            <a:avLst/>
          </a:prstGeom>
        </p:spPr>
      </p:pic>
    </p:spTree>
    <p:extLst>
      <p:ext uri="{BB962C8B-B14F-4D97-AF65-F5344CB8AC3E}">
        <p14:creationId xmlns:p14="http://schemas.microsoft.com/office/powerpoint/2010/main" val="4218749985"/>
      </p:ext>
    </p:extLst>
  </p:cSld>
  <p:clrMapOvr>
    <a:overrideClrMapping bg1="dk1" tx1="lt1" bg2="dk2" tx2="lt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ver_2_Botergeel">
    <p:bg>
      <p:bgPr>
        <a:solidFill>
          <a:schemeClr val="accent6"/>
        </a:solidFill>
        <a:effectLst/>
      </p:bgPr>
    </p:bg>
    <p:spTree>
      <p:nvGrpSpPr>
        <p:cNvPr id="1" name=""/>
        <p:cNvGrpSpPr/>
        <p:nvPr/>
      </p:nvGrpSpPr>
      <p:grpSpPr>
        <a:xfrm>
          <a:off x="0" y="0"/>
          <a:ext cx="0" cy="0"/>
          <a:chOff x="0" y="0"/>
          <a:chExt cx="0" cy="0"/>
        </a:xfrm>
      </p:grpSpPr>
      <p:sp>
        <p:nvSpPr>
          <p:cNvPr id="29" name="Picture Placeholder 28">
            <a:extLst>
              <a:ext uri="{FF2B5EF4-FFF2-40B4-BE49-F238E27FC236}">
                <a16:creationId xmlns:a16="http://schemas.microsoft.com/office/drawing/2014/main" id="{D04E756E-1777-9219-E94E-D53C047131AD}"/>
              </a:ext>
            </a:extLst>
          </p:cNvPr>
          <p:cNvSpPr>
            <a:spLocks noGrp="1"/>
          </p:cNvSpPr>
          <p:nvPr>
            <p:ph type="pic" sz="quarter" idx="15"/>
          </p:nvPr>
        </p:nvSpPr>
        <p:spPr>
          <a:xfrm>
            <a:off x="7848682" y="-1066826"/>
            <a:ext cx="6853417" cy="7605336"/>
          </a:xfrm>
          <a:custGeom>
            <a:avLst/>
            <a:gdLst>
              <a:gd name="csX0" fmla="*/ 4050388 w 6853417"/>
              <a:gd name="csY0" fmla="*/ 119 h 7605336"/>
              <a:gd name="csX1" fmla="*/ 4507483 w 6853417"/>
              <a:gd name="csY1" fmla="*/ 8371 h 7605336"/>
              <a:gd name="csX2" fmla="*/ 4804480 w 6853417"/>
              <a:gd name="csY2" fmla="*/ 153648 h 7605336"/>
              <a:gd name="csX3" fmla="*/ 5895613 w 6853417"/>
              <a:gd name="csY3" fmla="*/ 1571530 h 7605336"/>
              <a:gd name="csX4" fmla="*/ 6582915 w 6853417"/>
              <a:gd name="csY4" fmla="*/ 2604881 h 7605336"/>
              <a:gd name="csX5" fmla="*/ 6851361 w 6853417"/>
              <a:gd name="csY5" fmla="*/ 3333726 h 7605336"/>
              <a:gd name="csX6" fmla="*/ 6671441 w 6853417"/>
              <a:gd name="csY6" fmla="*/ 4076934 h 7605336"/>
              <a:gd name="csX7" fmla="*/ 6671988 w 6853417"/>
              <a:gd name="csY7" fmla="*/ 4077345 h 7605336"/>
              <a:gd name="csX8" fmla="*/ 6672124 w 6853417"/>
              <a:gd name="csY8" fmla="*/ 4077482 h 7605336"/>
              <a:gd name="csX9" fmla="*/ 6027308 w 6853417"/>
              <a:gd name="csY9" fmla="*/ 6435421 h 7605336"/>
              <a:gd name="csX10" fmla="*/ 5574981 w 6853417"/>
              <a:gd name="csY10" fmla="*/ 7030480 h 7605336"/>
              <a:gd name="csX11" fmla="*/ 4924700 w 6853417"/>
              <a:gd name="csY11" fmla="*/ 7597222 h 7605336"/>
              <a:gd name="csX12" fmla="*/ 3458837 w 6853417"/>
              <a:gd name="csY12" fmla="*/ 7332387 h 7605336"/>
              <a:gd name="csX13" fmla="*/ 1338321 w 6853417"/>
              <a:gd name="csY13" fmla="*/ 6462096 h 7605336"/>
              <a:gd name="csX14" fmla="*/ 814681 w 6853417"/>
              <a:gd name="csY14" fmla="*/ 5937760 h 7605336"/>
              <a:gd name="csX15" fmla="*/ 205248 w 6853417"/>
              <a:gd name="csY15" fmla="*/ 5410688 h 7605336"/>
              <a:gd name="csX16" fmla="*/ 13170 w 6853417"/>
              <a:gd name="csY16" fmla="*/ 4763236 h 7605336"/>
              <a:gd name="csX17" fmla="*/ 130384 w 6853417"/>
              <a:gd name="csY17" fmla="*/ 3543980 h 7605336"/>
              <a:gd name="csX18" fmla="*/ 527383 w 6853417"/>
              <a:gd name="csY18" fmla="*/ 2736205 h 7605336"/>
              <a:gd name="csX19" fmla="*/ 1016870 w 6853417"/>
              <a:gd name="csY19" fmla="*/ 1530765 h 7605336"/>
              <a:gd name="csX20" fmla="*/ 1574663 w 6853417"/>
              <a:gd name="csY20" fmla="*/ 594265 h 7605336"/>
              <a:gd name="csX21" fmla="*/ 2475082 w 6853417"/>
              <a:gd name="csY21" fmla="*/ 139558 h 7605336"/>
              <a:gd name="csX22" fmla="*/ 3856655 w 6853417"/>
              <a:gd name="csY22" fmla="*/ 1669 h 7605336"/>
              <a:gd name="csX23" fmla="*/ 4050388 w 6853417"/>
              <a:gd name="csY23" fmla="*/ 119 h 760533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Lst>
            <a:rect l="l" t="t" r="r" b="b"/>
            <a:pathLst>
              <a:path w="6853417" h="7605336">
                <a:moveTo>
                  <a:pt x="4050388" y="119"/>
                </a:moveTo>
                <a:cubicBezTo>
                  <a:pt x="4264114" y="1139"/>
                  <a:pt x="4507483" y="8371"/>
                  <a:pt x="4507483" y="8371"/>
                </a:cubicBezTo>
                <a:cubicBezTo>
                  <a:pt x="4507483" y="8371"/>
                  <a:pt x="4650517" y="-15294"/>
                  <a:pt x="4804480" y="153648"/>
                </a:cubicBezTo>
                <a:cubicBezTo>
                  <a:pt x="4958034" y="322727"/>
                  <a:pt x="5785775" y="1410249"/>
                  <a:pt x="5895613" y="1571530"/>
                </a:cubicBezTo>
                <a:cubicBezTo>
                  <a:pt x="6005860" y="1732265"/>
                  <a:pt x="6509007" y="2491204"/>
                  <a:pt x="6582915" y="2604881"/>
                </a:cubicBezTo>
                <a:cubicBezTo>
                  <a:pt x="6657370" y="2718695"/>
                  <a:pt x="6876908" y="3033871"/>
                  <a:pt x="6851361" y="3333726"/>
                </a:cubicBezTo>
                <a:cubicBezTo>
                  <a:pt x="6825814" y="3633034"/>
                  <a:pt x="6671441" y="4076934"/>
                  <a:pt x="6671441" y="4076934"/>
                </a:cubicBezTo>
                <a:lnTo>
                  <a:pt x="6671988" y="4077345"/>
                </a:lnTo>
                <a:lnTo>
                  <a:pt x="6672124" y="4077482"/>
                </a:lnTo>
                <a:lnTo>
                  <a:pt x="6027308" y="6435421"/>
                </a:lnTo>
                <a:cubicBezTo>
                  <a:pt x="6027308" y="6435421"/>
                  <a:pt x="5856541" y="6739516"/>
                  <a:pt x="5574981" y="7030480"/>
                </a:cubicBezTo>
                <a:cubicBezTo>
                  <a:pt x="5293420" y="7321306"/>
                  <a:pt x="5017871" y="7560287"/>
                  <a:pt x="4924700" y="7597222"/>
                </a:cubicBezTo>
                <a:cubicBezTo>
                  <a:pt x="4832076" y="7634020"/>
                  <a:pt x="4055565" y="7545650"/>
                  <a:pt x="3458837" y="7332387"/>
                </a:cubicBezTo>
                <a:cubicBezTo>
                  <a:pt x="2862245" y="7119670"/>
                  <a:pt x="1338321" y="6462096"/>
                  <a:pt x="1338321" y="6462096"/>
                </a:cubicBezTo>
                <a:cubicBezTo>
                  <a:pt x="1338321" y="6462096"/>
                  <a:pt x="938043" y="6058139"/>
                  <a:pt x="814681" y="5937760"/>
                </a:cubicBezTo>
                <a:cubicBezTo>
                  <a:pt x="691183" y="5816970"/>
                  <a:pt x="296916" y="5567318"/>
                  <a:pt x="205248" y="5410688"/>
                </a:cubicBezTo>
                <a:cubicBezTo>
                  <a:pt x="113581" y="5254057"/>
                  <a:pt x="52514" y="5145442"/>
                  <a:pt x="13170" y="4763236"/>
                </a:cubicBezTo>
                <a:cubicBezTo>
                  <a:pt x="-26175" y="4381167"/>
                  <a:pt x="25465" y="3840279"/>
                  <a:pt x="130384" y="3543980"/>
                </a:cubicBezTo>
                <a:cubicBezTo>
                  <a:pt x="235303" y="3248092"/>
                  <a:pt x="421917" y="2974228"/>
                  <a:pt x="527383" y="2736205"/>
                </a:cubicBezTo>
                <a:cubicBezTo>
                  <a:pt x="632849" y="2498318"/>
                  <a:pt x="865092" y="1838828"/>
                  <a:pt x="1016870" y="1530765"/>
                </a:cubicBezTo>
                <a:cubicBezTo>
                  <a:pt x="1169057" y="1222566"/>
                  <a:pt x="1433131" y="733660"/>
                  <a:pt x="1574663" y="594265"/>
                </a:cubicBezTo>
                <a:cubicBezTo>
                  <a:pt x="1716194" y="454871"/>
                  <a:pt x="2209096" y="203168"/>
                  <a:pt x="2475082" y="139558"/>
                </a:cubicBezTo>
                <a:cubicBezTo>
                  <a:pt x="2741069" y="76085"/>
                  <a:pt x="3638483" y="7961"/>
                  <a:pt x="3856655" y="1669"/>
                </a:cubicBezTo>
                <a:cubicBezTo>
                  <a:pt x="3911198" y="130"/>
                  <a:pt x="3979146" y="-220"/>
                  <a:pt x="4050388" y="119"/>
                </a:cubicBezTo>
                <a:close/>
              </a:path>
            </a:pathLst>
          </a:custGeom>
          <a:solidFill>
            <a:schemeClr val="tx2"/>
          </a:solidFill>
        </p:spPr>
        <p:txBody>
          <a:bodyPr wrap="square">
            <a:noAutofit/>
          </a:bodyPr>
          <a:lstStyle/>
          <a:p>
            <a:r>
              <a:rPr lang="en-US"/>
              <a:t>Click icon to add picture</a:t>
            </a:r>
            <a:endParaRPr lang="en-NL"/>
          </a:p>
        </p:txBody>
      </p:sp>
      <p:sp>
        <p:nvSpPr>
          <p:cNvPr id="2" name="Title 1">
            <a:extLst>
              <a:ext uri="{FF2B5EF4-FFF2-40B4-BE49-F238E27FC236}">
                <a16:creationId xmlns:a16="http://schemas.microsoft.com/office/drawing/2014/main" id="{10ADFC02-B531-DD56-F496-10872B596C78}"/>
              </a:ext>
            </a:extLst>
          </p:cNvPr>
          <p:cNvSpPr>
            <a:spLocks noGrp="1"/>
          </p:cNvSpPr>
          <p:nvPr>
            <p:ph type="title" hasCustomPrompt="1"/>
          </p:nvPr>
        </p:nvSpPr>
        <p:spPr>
          <a:xfrm>
            <a:off x="506413" y="505606"/>
            <a:ext cx="6605587" cy="2694794"/>
          </a:xfrm>
          <a:prstGeom prst="rect">
            <a:avLst/>
          </a:prstGeom>
        </p:spPr>
        <p:txBody>
          <a:bodyPr>
            <a:normAutofit/>
          </a:bodyPr>
          <a:lstStyle>
            <a:lvl1pPr>
              <a:lnSpc>
                <a:spcPct val="80000"/>
              </a:lnSpc>
              <a:defRPr sz="8000">
                <a:solidFill>
                  <a:schemeClr val="tx1"/>
                </a:solidFill>
              </a:defRPr>
            </a:lvl1pPr>
          </a:lstStyle>
          <a:p>
            <a:r>
              <a:rPr lang="en-NL" dirty="0"/>
              <a:t>[Cover title]</a:t>
            </a:r>
          </a:p>
        </p:txBody>
      </p:sp>
      <p:sp>
        <p:nvSpPr>
          <p:cNvPr id="11" name="Text Placeholder 10">
            <a:extLst>
              <a:ext uri="{FF2B5EF4-FFF2-40B4-BE49-F238E27FC236}">
                <a16:creationId xmlns:a16="http://schemas.microsoft.com/office/drawing/2014/main" id="{12E230F8-A8CD-709B-9C40-73DCA007C26E}"/>
              </a:ext>
            </a:extLst>
          </p:cNvPr>
          <p:cNvSpPr>
            <a:spLocks noGrp="1"/>
          </p:cNvSpPr>
          <p:nvPr>
            <p:ph type="body" sz="quarter" idx="14" hasCustomPrompt="1"/>
          </p:nvPr>
        </p:nvSpPr>
        <p:spPr>
          <a:xfrm>
            <a:off x="4062413" y="6073002"/>
            <a:ext cx="3557587" cy="276999"/>
          </a:xfrm>
          <a:prstGeom prst="rect">
            <a:avLst/>
          </a:prstGeom>
        </p:spPr>
        <p:txBody>
          <a:bodyPr wrap="square" lIns="0" tIns="0" rIns="0" bIns="0" anchor="b">
            <a:spAutoFit/>
          </a:bodyPr>
          <a:lstStyle>
            <a:lvl1pPr indent="-270000">
              <a:buFont typeface="Arial" panose="020B0604020202020204" pitchFamily="34" charset="0"/>
              <a:buNone/>
              <a:defRPr sz="180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dirty="0"/>
              <a:t>[Optional text]</a:t>
            </a:r>
            <a:endParaRPr lang="en-NL" dirty="0"/>
          </a:p>
        </p:txBody>
      </p:sp>
      <p:sp>
        <p:nvSpPr>
          <p:cNvPr id="5" name="Text Placeholder 4">
            <a:extLst>
              <a:ext uri="{FF2B5EF4-FFF2-40B4-BE49-F238E27FC236}">
                <a16:creationId xmlns:a16="http://schemas.microsoft.com/office/drawing/2014/main" id="{6519BA6E-E29D-6B5E-CC8B-65162089030D}"/>
              </a:ext>
            </a:extLst>
          </p:cNvPr>
          <p:cNvSpPr>
            <a:spLocks noGrp="1"/>
          </p:cNvSpPr>
          <p:nvPr>
            <p:ph type="body" sz="quarter" idx="16" hasCustomPrompt="1"/>
          </p:nvPr>
        </p:nvSpPr>
        <p:spPr>
          <a:xfrm>
            <a:off x="506412" y="3715774"/>
            <a:ext cx="6605587" cy="1066800"/>
          </a:xfrm>
          <a:prstGeom prst="rect">
            <a:avLst/>
          </a:prstGeom>
        </p:spPr>
        <p:txBody>
          <a:bodyPr lIns="0" tIns="0" rIns="0" bIns="0"/>
          <a:lstStyle>
            <a:lvl1pPr>
              <a:buFont typeface="Arial" panose="020B0604020202020204" pitchFamily="34" charset="0"/>
              <a:buNone/>
              <a:defRPr sz="2800"/>
            </a:lvl1pPr>
          </a:lstStyle>
          <a:p>
            <a:pPr lvl="0"/>
            <a:r>
              <a:rPr lang="en-GB" dirty="0"/>
              <a:t>[Subtitle, date or author]</a:t>
            </a:r>
            <a:endParaRPr lang="en-NL" dirty="0"/>
          </a:p>
        </p:txBody>
      </p:sp>
      <p:sp>
        <p:nvSpPr>
          <p:cNvPr id="4" name="TextBox 3">
            <a:extLst>
              <a:ext uri="{FF2B5EF4-FFF2-40B4-BE49-F238E27FC236}">
                <a16:creationId xmlns:a16="http://schemas.microsoft.com/office/drawing/2014/main" id="{2A9DE1B3-F01C-15C0-EA15-F70538DF85F0}"/>
              </a:ext>
            </a:extLst>
          </p:cNvPr>
          <p:cNvSpPr txBox="1"/>
          <p:nvPr userDrawn="1"/>
        </p:nvSpPr>
        <p:spPr>
          <a:xfrm>
            <a:off x="-2160000" y="914400"/>
            <a:ext cx="1981200" cy="1830413"/>
          </a:xfrm>
          <a:prstGeom prst="roundRect">
            <a:avLst>
              <a:gd name="adj" fmla="val 5906"/>
            </a:avLst>
          </a:prstGeom>
          <a:solidFill>
            <a:schemeClr val="accent6"/>
          </a:solidFill>
        </p:spPr>
        <p:txBody>
          <a:bodyPr wrap="square" lIns="118800" tIns="118800" rIns="118800" bIns="118800" rtlCol="0">
            <a:spAutoFit/>
          </a:bodyPr>
          <a:lstStyle/>
          <a:p>
            <a:pPr lvl="0"/>
            <a:r>
              <a:rPr lang="en-GB" sz="1000" b="1">
                <a:solidFill>
                  <a:schemeClr val="tx1"/>
                </a:solidFill>
                <a:latin typeface="Aptos" panose="020B0004020202020204" pitchFamily="34" charset="0"/>
              </a:rPr>
              <a:t>Note:</a:t>
            </a:r>
          </a:p>
          <a:p>
            <a:pPr lvl="0"/>
            <a:endParaRPr lang="en-GB" sz="1000">
              <a:solidFill>
                <a:schemeClr val="tx1"/>
              </a:solidFill>
              <a:latin typeface="Aptos" panose="020B0004020202020204" pitchFamily="34" charset="0"/>
            </a:endParaRPr>
          </a:p>
          <a:p>
            <a:r>
              <a:rPr lang="en-GB" sz="1000">
                <a:solidFill>
                  <a:schemeClr val="tx1"/>
                </a:solidFill>
              </a:rPr>
              <a:t>Use the </a:t>
            </a:r>
            <a:r>
              <a:rPr lang="en-GB" sz="1000" b="1">
                <a:solidFill>
                  <a:schemeClr val="tx1"/>
                </a:solidFill>
              </a:rPr>
              <a:t>Crop</a:t>
            </a:r>
            <a:r>
              <a:rPr lang="en-GB" sz="1000">
                <a:solidFill>
                  <a:schemeClr val="tx1"/>
                </a:solidFill>
              </a:rPr>
              <a:t> tool to reposition the image.</a:t>
            </a:r>
          </a:p>
          <a:p>
            <a:r>
              <a:rPr lang="en-GB" sz="1000">
                <a:solidFill>
                  <a:schemeClr val="tx1"/>
                </a:solidFill>
              </a:rPr>
              <a:t>Select the image, then go to </a:t>
            </a:r>
            <a:r>
              <a:rPr lang="en-GB" sz="1000" b="1">
                <a:solidFill>
                  <a:schemeClr val="tx1"/>
                </a:solidFill>
              </a:rPr>
              <a:t>Picture Format → Crop</a:t>
            </a:r>
            <a:r>
              <a:rPr lang="en-GB" sz="1000">
                <a:solidFill>
                  <a:schemeClr val="tx1"/>
                </a:solidFill>
              </a:rPr>
              <a:t>.</a:t>
            </a:r>
          </a:p>
          <a:p>
            <a:endParaRPr lang="en-GB" sz="1000">
              <a:solidFill>
                <a:schemeClr val="tx1"/>
              </a:solidFill>
            </a:endParaRPr>
          </a:p>
          <a:p>
            <a:endParaRPr lang="en-GB" sz="1000">
              <a:solidFill>
                <a:schemeClr val="tx1"/>
              </a:solidFill>
            </a:endParaRPr>
          </a:p>
          <a:p>
            <a:endParaRPr lang="en-GB" sz="1000">
              <a:solidFill>
                <a:schemeClr val="tx1"/>
              </a:solidFill>
            </a:endParaRPr>
          </a:p>
          <a:p>
            <a:endParaRPr lang="en-GB" sz="1000">
              <a:solidFill>
                <a:schemeClr val="tx1"/>
              </a:solidFill>
            </a:endParaRPr>
          </a:p>
        </p:txBody>
      </p:sp>
      <p:pic>
        <p:nvPicPr>
          <p:cNvPr id="6" name="Graphic 5">
            <a:extLst>
              <a:ext uri="{FF2B5EF4-FFF2-40B4-BE49-F238E27FC236}">
                <a16:creationId xmlns:a16="http://schemas.microsoft.com/office/drawing/2014/main" id="{865D94C2-1431-CEB7-0C83-337D008B744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993900" y="2120900"/>
            <a:ext cx="469900" cy="469900"/>
          </a:xfrm>
          <a:prstGeom prst="rect">
            <a:avLst/>
          </a:prstGeom>
        </p:spPr>
      </p:pic>
    </p:spTree>
    <p:extLst>
      <p:ext uri="{BB962C8B-B14F-4D97-AF65-F5344CB8AC3E}">
        <p14:creationId xmlns:p14="http://schemas.microsoft.com/office/powerpoint/2010/main" val="1328497792"/>
      </p:ext>
    </p:extLst>
  </p:cSld>
  <p:clrMapOvr>
    <a:overrideClrMapping bg1="lt1" tx1="dk1" bg2="lt2" tx2="dk2" accent1="accent1" accent2="accent2" accent3="accent3" accent4="accent4" accent5="accent5" accent6="accent6" hlink="hlink" folHlink="folHlink"/>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Closing_Night green">
    <p:bg>
      <p:bgPr>
        <a:solidFill>
          <a:schemeClr val="accent1"/>
        </a:solidFill>
        <a:effectLst/>
      </p:bgPr>
    </p:bg>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25FFACBB-5FB3-008D-0C28-26B5AA850F15}"/>
              </a:ext>
            </a:extLst>
          </p:cNvPr>
          <p:cNvSpPr>
            <a:spLocks noGrp="1"/>
          </p:cNvSpPr>
          <p:nvPr>
            <p:ph type="pic" sz="quarter" idx="15"/>
          </p:nvPr>
        </p:nvSpPr>
        <p:spPr>
          <a:xfrm>
            <a:off x="6248585" y="1489288"/>
            <a:ext cx="7099380" cy="3681785"/>
          </a:xfrm>
          <a:custGeom>
            <a:avLst/>
            <a:gdLst>
              <a:gd name="csX0" fmla="*/ 2151781 w 7099380"/>
              <a:gd name="csY0" fmla="*/ 1623 h 3681785"/>
              <a:gd name="csX1" fmla="*/ 3241693 w 7099380"/>
              <a:gd name="csY1" fmla="*/ 169633 h 3681785"/>
              <a:gd name="csX2" fmla="*/ 4519782 w 7099380"/>
              <a:gd name="csY2" fmla="*/ 488317 h 3681785"/>
              <a:gd name="csX3" fmla="*/ 5197149 w 7099380"/>
              <a:gd name="csY3" fmla="*/ 868577 h 3681785"/>
              <a:gd name="csX4" fmla="*/ 5702510 w 7099380"/>
              <a:gd name="csY4" fmla="*/ 1267309 h 3681785"/>
              <a:gd name="csX5" fmla="*/ 6331239 w 7099380"/>
              <a:gd name="csY5" fmla="*/ 1729942 h 3681785"/>
              <a:gd name="csX6" fmla="*/ 6902588 w 7099380"/>
              <a:gd name="csY6" fmla="*/ 2088720 h 3681785"/>
              <a:gd name="csX7" fmla="*/ 7091535 w 7099380"/>
              <a:gd name="csY7" fmla="*/ 2331462 h 3681785"/>
              <a:gd name="csX8" fmla="*/ 7079376 w 7099380"/>
              <a:gd name="csY8" fmla="*/ 2572972 h 3681785"/>
              <a:gd name="csX9" fmla="*/ 6874307 w 7099380"/>
              <a:gd name="csY9" fmla="*/ 2810651 h 3681785"/>
              <a:gd name="csX10" fmla="*/ 6593415 w 7099380"/>
              <a:gd name="csY10" fmla="*/ 2974715 h 3681785"/>
              <a:gd name="csX11" fmla="*/ 6001710 w 7099380"/>
              <a:gd name="csY11" fmla="*/ 3147125 h 3681785"/>
              <a:gd name="csX12" fmla="*/ 5259994 w 7099380"/>
              <a:gd name="csY12" fmla="*/ 3276842 h 3681785"/>
              <a:gd name="csX13" fmla="*/ 4669109 w 7099380"/>
              <a:gd name="csY13" fmla="*/ 3363458 h 3681785"/>
              <a:gd name="csX14" fmla="*/ 4059370 w 7099380"/>
              <a:gd name="csY14" fmla="*/ 3457873 h 3681785"/>
              <a:gd name="csX15" fmla="*/ 3560840 w 7099380"/>
              <a:gd name="csY15" fmla="*/ 3525332 h 3681785"/>
              <a:gd name="csX16" fmla="*/ 2573890 w 7099380"/>
              <a:gd name="csY16" fmla="*/ 3632336 h 3681785"/>
              <a:gd name="csX17" fmla="*/ 1911415 w 7099380"/>
              <a:gd name="csY17" fmla="*/ 3671880 h 3681785"/>
              <a:gd name="csX18" fmla="*/ 1911688 w 7099380"/>
              <a:gd name="csY18" fmla="*/ 3671607 h 3681785"/>
              <a:gd name="csX19" fmla="*/ 1911005 w 7099380"/>
              <a:gd name="csY19" fmla="*/ 3671607 h 3681785"/>
              <a:gd name="csX20" fmla="*/ 848641 w 7099380"/>
              <a:gd name="csY20" fmla="*/ 3541615 h 3681785"/>
              <a:gd name="csX21" fmla="*/ 525122 w 7099380"/>
              <a:gd name="csY21" fmla="*/ 3381930 h 3681785"/>
              <a:gd name="csX22" fmla="*/ 309944 w 7099380"/>
              <a:gd name="csY22" fmla="*/ 3085276 h 3681785"/>
              <a:gd name="csX23" fmla="*/ 173870 w 7099380"/>
              <a:gd name="csY23" fmla="*/ 2676008 h 3681785"/>
              <a:gd name="csX24" fmla="*/ 135752 w 7099380"/>
              <a:gd name="csY24" fmla="*/ 2456391 h 3681785"/>
              <a:gd name="csX25" fmla="*/ 16756 w 7099380"/>
              <a:gd name="csY25" fmla="*/ 1835030 h 3681785"/>
              <a:gd name="csX26" fmla="*/ 2547 w 7099380"/>
              <a:gd name="csY26" fmla="*/ 1451350 h 3681785"/>
              <a:gd name="csX27" fmla="*/ 83563 w 7099380"/>
              <a:gd name="csY27" fmla="*/ 1014442 h 3681785"/>
              <a:gd name="csX28" fmla="*/ 568294 w 7099380"/>
              <a:gd name="csY28" fmla="*/ 529915 h 3681785"/>
              <a:gd name="csX29" fmla="*/ 1285691 w 7099380"/>
              <a:gd name="csY29" fmla="*/ 176748 h 3681785"/>
              <a:gd name="csX30" fmla="*/ 2071808 w 7099380"/>
              <a:gd name="csY30" fmla="*/ 1738 h 3681785"/>
              <a:gd name="csX31" fmla="*/ 2151781 w 7099380"/>
              <a:gd name="csY31" fmla="*/ 1623 h 368178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Lst>
            <a:rect l="l" t="t" r="r" b="b"/>
            <a:pathLst>
              <a:path w="7099380" h="3681785">
                <a:moveTo>
                  <a:pt x="2151781" y="1623"/>
                </a:moveTo>
                <a:cubicBezTo>
                  <a:pt x="2369595" y="16454"/>
                  <a:pt x="2796753" y="128925"/>
                  <a:pt x="3241693" y="169633"/>
                </a:cubicBezTo>
                <a:cubicBezTo>
                  <a:pt x="3750060" y="215745"/>
                  <a:pt x="4334524" y="446720"/>
                  <a:pt x="4519782" y="488317"/>
                </a:cubicBezTo>
                <a:cubicBezTo>
                  <a:pt x="4705040" y="530188"/>
                  <a:pt x="5073644" y="749533"/>
                  <a:pt x="5197149" y="868577"/>
                </a:cubicBezTo>
                <a:cubicBezTo>
                  <a:pt x="5320791" y="987896"/>
                  <a:pt x="5577638" y="1187262"/>
                  <a:pt x="5702510" y="1267309"/>
                </a:cubicBezTo>
                <a:cubicBezTo>
                  <a:pt x="5827381" y="1347493"/>
                  <a:pt x="6265251" y="1681093"/>
                  <a:pt x="6331239" y="1729942"/>
                </a:cubicBezTo>
                <a:cubicBezTo>
                  <a:pt x="6397500" y="1778518"/>
                  <a:pt x="6824714" y="2051638"/>
                  <a:pt x="6902588" y="2088720"/>
                </a:cubicBezTo>
                <a:cubicBezTo>
                  <a:pt x="6980462" y="2126075"/>
                  <a:pt x="7078146" y="2260445"/>
                  <a:pt x="7091535" y="2331462"/>
                </a:cubicBezTo>
                <a:cubicBezTo>
                  <a:pt x="7104924" y="2402888"/>
                  <a:pt x="7101371" y="2511808"/>
                  <a:pt x="7079376" y="2572972"/>
                </a:cubicBezTo>
                <a:cubicBezTo>
                  <a:pt x="7057380" y="2634274"/>
                  <a:pt x="6939066" y="2765634"/>
                  <a:pt x="6874307" y="2810651"/>
                </a:cubicBezTo>
                <a:cubicBezTo>
                  <a:pt x="6809549" y="2855670"/>
                  <a:pt x="6721019" y="2910129"/>
                  <a:pt x="6593415" y="2974715"/>
                </a:cubicBezTo>
                <a:cubicBezTo>
                  <a:pt x="6465948" y="3039163"/>
                  <a:pt x="6269760" y="3089245"/>
                  <a:pt x="6001710" y="3147125"/>
                </a:cubicBezTo>
                <a:cubicBezTo>
                  <a:pt x="5733932" y="3205005"/>
                  <a:pt x="5361230" y="3257959"/>
                  <a:pt x="5259994" y="3276842"/>
                </a:cubicBezTo>
                <a:cubicBezTo>
                  <a:pt x="5158758" y="3295725"/>
                  <a:pt x="4838519" y="3345670"/>
                  <a:pt x="4669109" y="3363458"/>
                </a:cubicBezTo>
                <a:cubicBezTo>
                  <a:pt x="4499426" y="3381383"/>
                  <a:pt x="4168940" y="3447748"/>
                  <a:pt x="4059370" y="3457873"/>
                </a:cubicBezTo>
                <a:cubicBezTo>
                  <a:pt x="3949799" y="3467862"/>
                  <a:pt x="3717954" y="3516438"/>
                  <a:pt x="3560840" y="3525332"/>
                </a:cubicBezTo>
                <a:cubicBezTo>
                  <a:pt x="3403589" y="3534226"/>
                  <a:pt x="2740567" y="3604284"/>
                  <a:pt x="2573890" y="3632336"/>
                </a:cubicBezTo>
                <a:cubicBezTo>
                  <a:pt x="2407212" y="3660386"/>
                  <a:pt x="2203237" y="3637809"/>
                  <a:pt x="1911415" y="3671880"/>
                </a:cubicBezTo>
                <a:lnTo>
                  <a:pt x="1911688" y="3671607"/>
                </a:lnTo>
                <a:lnTo>
                  <a:pt x="1911005" y="3671607"/>
                </a:lnTo>
                <a:cubicBezTo>
                  <a:pt x="1618773" y="3705815"/>
                  <a:pt x="1099477" y="3651629"/>
                  <a:pt x="848641" y="3541615"/>
                </a:cubicBezTo>
                <a:cubicBezTo>
                  <a:pt x="746721" y="3497008"/>
                  <a:pt x="580180" y="3433517"/>
                  <a:pt x="525122" y="3381930"/>
                </a:cubicBezTo>
                <a:cubicBezTo>
                  <a:pt x="469927" y="3330208"/>
                  <a:pt x="348061" y="3172029"/>
                  <a:pt x="309944" y="3085276"/>
                </a:cubicBezTo>
                <a:cubicBezTo>
                  <a:pt x="271827" y="2998524"/>
                  <a:pt x="190401" y="2726909"/>
                  <a:pt x="173870" y="2676008"/>
                </a:cubicBezTo>
                <a:cubicBezTo>
                  <a:pt x="157475" y="2625106"/>
                  <a:pt x="183433" y="2601571"/>
                  <a:pt x="135752" y="2456391"/>
                </a:cubicBezTo>
                <a:cubicBezTo>
                  <a:pt x="88072" y="2311621"/>
                  <a:pt x="24543" y="1940939"/>
                  <a:pt x="16756" y="1835030"/>
                </a:cubicBezTo>
                <a:cubicBezTo>
                  <a:pt x="8968" y="1729121"/>
                  <a:pt x="13750" y="1603235"/>
                  <a:pt x="2547" y="1451350"/>
                </a:cubicBezTo>
                <a:cubicBezTo>
                  <a:pt x="-8656" y="1299329"/>
                  <a:pt x="16892" y="1162632"/>
                  <a:pt x="83563" y="1014442"/>
                </a:cubicBezTo>
                <a:cubicBezTo>
                  <a:pt x="150234" y="866388"/>
                  <a:pt x="420197" y="638971"/>
                  <a:pt x="568294" y="529915"/>
                </a:cubicBezTo>
                <a:cubicBezTo>
                  <a:pt x="716391" y="420859"/>
                  <a:pt x="1090186" y="240239"/>
                  <a:pt x="1285691" y="176748"/>
                </a:cubicBezTo>
                <a:cubicBezTo>
                  <a:pt x="1481605" y="113257"/>
                  <a:pt x="1824251" y="28558"/>
                  <a:pt x="2071808" y="1738"/>
                </a:cubicBezTo>
                <a:cubicBezTo>
                  <a:pt x="2093821" y="-622"/>
                  <a:pt x="2120665" y="-496"/>
                  <a:pt x="2151781" y="1623"/>
                </a:cubicBezTo>
                <a:close/>
              </a:path>
            </a:pathLst>
          </a:custGeom>
          <a:solidFill>
            <a:schemeClr val="accent2"/>
          </a:solidFill>
        </p:spPr>
        <p:txBody>
          <a:bodyPr wrap="square">
            <a:noAutofit/>
          </a:bodyPr>
          <a:lstStyle/>
          <a:p>
            <a:endParaRPr lang="en-NL"/>
          </a:p>
        </p:txBody>
      </p:sp>
      <p:sp>
        <p:nvSpPr>
          <p:cNvPr id="2" name="Title 1">
            <a:extLst>
              <a:ext uri="{FF2B5EF4-FFF2-40B4-BE49-F238E27FC236}">
                <a16:creationId xmlns:a16="http://schemas.microsoft.com/office/drawing/2014/main" id="{10ADFC02-B531-DD56-F496-10872B596C78}"/>
              </a:ext>
            </a:extLst>
          </p:cNvPr>
          <p:cNvSpPr>
            <a:spLocks noGrp="1"/>
          </p:cNvSpPr>
          <p:nvPr>
            <p:ph type="title" hasCustomPrompt="1"/>
          </p:nvPr>
        </p:nvSpPr>
        <p:spPr>
          <a:xfrm>
            <a:off x="506414" y="505606"/>
            <a:ext cx="6605586" cy="2694794"/>
          </a:xfrm>
          <a:prstGeom prst="rect">
            <a:avLst/>
          </a:prstGeom>
        </p:spPr>
        <p:txBody>
          <a:bodyPr>
            <a:normAutofit/>
          </a:bodyPr>
          <a:lstStyle>
            <a:lvl1pPr>
              <a:lnSpc>
                <a:spcPct val="80000"/>
              </a:lnSpc>
              <a:defRPr sz="6400">
                <a:solidFill>
                  <a:schemeClr val="tx2"/>
                </a:solidFill>
              </a:defRPr>
            </a:lvl1pPr>
          </a:lstStyle>
          <a:p>
            <a:r>
              <a:rPr lang="en-NL" dirty="0"/>
              <a:t>[Thank you!]</a:t>
            </a:r>
          </a:p>
        </p:txBody>
      </p:sp>
      <p:sp>
        <p:nvSpPr>
          <p:cNvPr id="11" name="Text Placeholder 10">
            <a:extLst>
              <a:ext uri="{FF2B5EF4-FFF2-40B4-BE49-F238E27FC236}">
                <a16:creationId xmlns:a16="http://schemas.microsoft.com/office/drawing/2014/main" id="{12E230F8-A8CD-709B-9C40-73DCA007C26E}"/>
              </a:ext>
            </a:extLst>
          </p:cNvPr>
          <p:cNvSpPr>
            <a:spLocks noGrp="1"/>
          </p:cNvSpPr>
          <p:nvPr>
            <p:ph type="body" sz="quarter" idx="14" hasCustomPrompt="1"/>
          </p:nvPr>
        </p:nvSpPr>
        <p:spPr>
          <a:xfrm>
            <a:off x="506413" y="3301312"/>
            <a:ext cx="3557587" cy="276999"/>
          </a:xfrm>
          <a:prstGeom prst="rect">
            <a:avLst/>
          </a:prstGeom>
        </p:spPr>
        <p:txBody>
          <a:bodyPr wrap="square" anchor="b">
            <a:spAutoFit/>
          </a:bodyPr>
          <a:lstStyle>
            <a:lvl1pPr indent="-270000">
              <a:buFont typeface="Arial" panose="020B0604020202020204" pitchFamily="34" charset="0"/>
              <a:buNone/>
              <a:defRPr sz="1200">
                <a:solidFill>
                  <a:schemeClr val="tx2"/>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dirty="0"/>
              <a:t>Contact</a:t>
            </a:r>
            <a:endParaRPr lang="en-NL" dirty="0"/>
          </a:p>
        </p:txBody>
      </p:sp>
      <p:sp>
        <p:nvSpPr>
          <p:cNvPr id="6" name="Freeform 5">
            <a:extLst>
              <a:ext uri="{FF2B5EF4-FFF2-40B4-BE49-F238E27FC236}">
                <a16:creationId xmlns:a16="http://schemas.microsoft.com/office/drawing/2014/main" id="{07EDE357-94EA-B00C-1387-BBE334AB16CC}"/>
              </a:ext>
            </a:extLst>
          </p:cNvPr>
          <p:cNvSpPr/>
          <p:nvPr/>
        </p:nvSpPr>
        <p:spPr>
          <a:xfrm>
            <a:off x="8120936" y="4833563"/>
            <a:ext cx="5350339" cy="3669756"/>
          </a:xfrm>
          <a:custGeom>
            <a:avLst/>
            <a:gdLst>
              <a:gd name="csX0" fmla="*/ 366954 w 5350339"/>
              <a:gd name="csY0" fmla="*/ 1119595 h 3669756"/>
              <a:gd name="csX1" fmla="*/ 1603920 w 5350339"/>
              <a:gd name="csY1" fmla="*/ 252346 h 3669756"/>
              <a:gd name="csX2" fmla="*/ 3627959 w 5350339"/>
              <a:gd name="csY2" fmla="*/ 69537 h 3669756"/>
              <a:gd name="csX3" fmla="*/ 4658765 w 5350339"/>
              <a:gd name="csY3" fmla="*/ 961964 h 3669756"/>
              <a:gd name="csX4" fmla="*/ 4663683 w 5350339"/>
              <a:gd name="csY4" fmla="*/ 960458 h 3669756"/>
              <a:gd name="csX5" fmla="*/ 5350340 w 5350339"/>
              <a:gd name="csY5" fmla="*/ 3099436 h 3669756"/>
              <a:gd name="csX6" fmla="*/ 440320 w 5350339"/>
              <a:gd name="csY6" fmla="*/ 3669757 h 3669756"/>
              <a:gd name="csX7" fmla="*/ 57234 w 5350339"/>
              <a:gd name="csY7" fmla="*/ 2476297 h 3669756"/>
              <a:gd name="csX8" fmla="*/ 56961 w 5350339"/>
              <a:gd name="csY8" fmla="*/ 2475340 h 3669756"/>
              <a:gd name="csX9" fmla="*/ 47808 w 5350339"/>
              <a:gd name="csY9" fmla="*/ 2446878 h 3669756"/>
              <a:gd name="csX10" fmla="*/ 48217 w 5350339"/>
              <a:gd name="csY10" fmla="*/ 2446878 h 3669756"/>
              <a:gd name="csX11" fmla="*/ 366954 w 5350339"/>
              <a:gd name="csY11" fmla="*/ 1119732 h 36697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5350339" h="3669756">
                <a:moveTo>
                  <a:pt x="366954" y="1119595"/>
                </a:moveTo>
                <a:cubicBezTo>
                  <a:pt x="702495" y="678308"/>
                  <a:pt x="640606" y="479353"/>
                  <a:pt x="1603920" y="252346"/>
                </a:cubicBezTo>
                <a:cubicBezTo>
                  <a:pt x="2215436" y="55443"/>
                  <a:pt x="3098553" y="-93294"/>
                  <a:pt x="3627959" y="69537"/>
                </a:cubicBezTo>
                <a:cubicBezTo>
                  <a:pt x="3880298" y="248241"/>
                  <a:pt x="4502607" y="549685"/>
                  <a:pt x="4658765" y="961964"/>
                </a:cubicBezTo>
                <a:lnTo>
                  <a:pt x="4663683" y="960458"/>
                </a:lnTo>
                <a:lnTo>
                  <a:pt x="5350340" y="3099436"/>
                </a:lnTo>
                <a:lnTo>
                  <a:pt x="440320" y="3669757"/>
                </a:lnTo>
                <a:lnTo>
                  <a:pt x="57234" y="2476297"/>
                </a:lnTo>
                <a:cubicBezTo>
                  <a:pt x="57234" y="2476297"/>
                  <a:pt x="57098" y="2475613"/>
                  <a:pt x="56961" y="2475340"/>
                </a:cubicBezTo>
                <a:lnTo>
                  <a:pt x="47808" y="2446878"/>
                </a:lnTo>
                <a:lnTo>
                  <a:pt x="48217" y="2446878"/>
                </a:lnTo>
                <a:cubicBezTo>
                  <a:pt x="-74605" y="2026664"/>
                  <a:pt x="39200" y="1550894"/>
                  <a:pt x="366954" y="1119732"/>
                </a:cubicBezTo>
              </a:path>
            </a:pathLst>
          </a:custGeom>
          <a:solidFill>
            <a:schemeClr val="accent2"/>
          </a:solidFill>
          <a:ln w="13648" cap="flat">
            <a:noFill/>
            <a:prstDash val="solid"/>
            <a:miter/>
          </a:ln>
        </p:spPr>
        <p:txBody>
          <a:bodyPr/>
          <a:lstStyle/>
          <a:p>
            <a:endParaRPr lang="en-NL"/>
          </a:p>
        </p:txBody>
      </p:sp>
      <p:sp>
        <p:nvSpPr>
          <p:cNvPr id="8" name="Freeform 7">
            <a:extLst>
              <a:ext uri="{FF2B5EF4-FFF2-40B4-BE49-F238E27FC236}">
                <a16:creationId xmlns:a16="http://schemas.microsoft.com/office/drawing/2014/main" id="{2FCB406B-C6D3-83B9-2060-C33D15195C3C}"/>
              </a:ext>
            </a:extLst>
          </p:cNvPr>
          <p:cNvSpPr/>
          <p:nvPr/>
        </p:nvSpPr>
        <p:spPr>
          <a:xfrm>
            <a:off x="7670900" y="-2881191"/>
            <a:ext cx="5162915" cy="4682201"/>
          </a:xfrm>
          <a:custGeom>
            <a:avLst/>
            <a:gdLst>
              <a:gd name="csX0" fmla="*/ 2204785 w 5162915"/>
              <a:gd name="csY0" fmla="*/ 186351 h 4682201"/>
              <a:gd name="csX1" fmla="*/ 687473 w 5162915"/>
              <a:gd name="csY1" fmla="*/ 802374 h 4682201"/>
              <a:gd name="csX2" fmla="*/ 327340 w 5162915"/>
              <a:gd name="csY2" fmla="*/ 1151025 h 4682201"/>
              <a:gd name="csX3" fmla="*/ 1636 w 5162915"/>
              <a:gd name="csY3" fmla="*/ 1629394 h 4682201"/>
              <a:gd name="csX4" fmla="*/ 293322 w 5162915"/>
              <a:gd name="csY4" fmla="*/ 2586133 h 4682201"/>
              <a:gd name="csX5" fmla="*/ 1039272 w 5162915"/>
              <a:gd name="csY5" fmla="*/ 3931888 h 4682201"/>
              <a:gd name="csX6" fmla="*/ 1429325 w 5162915"/>
              <a:gd name="csY6" fmla="*/ 4239900 h 4682201"/>
              <a:gd name="csX7" fmla="*/ 1827985 w 5162915"/>
              <a:gd name="csY7" fmla="*/ 4604834 h 4682201"/>
              <a:gd name="csX8" fmla="*/ 2273643 w 5162915"/>
              <a:gd name="csY8" fmla="*/ 4681871 h 4682201"/>
              <a:gd name="csX9" fmla="*/ 3075334 w 5162915"/>
              <a:gd name="csY9" fmla="*/ 4507545 h 4682201"/>
              <a:gd name="csX10" fmla="*/ 3581241 w 5162915"/>
              <a:gd name="csY10" fmla="*/ 4179145 h 4682201"/>
              <a:gd name="csX11" fmla="*/ 4344406 w 5162915"/>
              <a:gd name="csY11" fmla="*/ 3757699 h 4682201"/>
              <a:gd name="csX12" fmla="*/ 4923269 w 5162915"/>
              <a:gd name="csY12" fmla="*/ 3311760 h 4682201"/>
              <a:gd name="csX13" fmla="*/ 5154705 w 5162915"/>
              <a:gd name="csY13" fmla="*/ 2675348 h 4682201"/>
              <a:gd name="csX14" fmla="*/ 5137491 w 5162915"/>
              <a:gd name="csY14" fmla="*/ 1742966 h 4682201"/>
              <a:gd name="csX15" fmla="*/ 5081749 w 5162915"/>
              <a:gd name="csY15" fmla="*/ 1309478 h 4682201"/>
              <a:gd name="csX16" fmla="*/ 4961660 w 5162915"/>
              <a:gd name="csY16" fmla="*/ 1122838 h 4682201"/>
              <a:gd name="csX17" fmla="*/ 3932631 w 5162915"/>
              <a:gd name="csY17" fmla="*/ 506814 h 4682201"/>
              <a:gd name="csX18" fmla="*/ 3191189 w 5162915"/>
              <a:gd name="csY18" fmla="*/ 129839 h 4682201"/>
              <a:gd name="csX19" fmla="*/ 2685282 w 5162915"/>
              <a:gd name="csY19" fmla="*/ 8194 h 4682201"/>
              <a:gd name="csX20" fmla="*/ 2205195 w 5162915"/>
              <a:gd name="csY20" fmla="*/ 186761 h 4682201"/>
              <a:gd name="csX21" fmla="*/ 2204922 w 5162915"/>
              <a:gd name="csY21" fmla="*/ 186488 h 468220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5162915" h="4682201">
                <a:moveTo>
                  <a:pt x="2204785" y="186351"/>
                </a:moveTo>
                <a:lnTo>
                  <a:pt x="687473" y="802374"/>
                </a:lnTo>
                <a:cubicBezTo>
                  <a:pt x="687473" y="802374"/>
                  <a:pt x="498663" y="940302"/>
                  <a:pt x="327340" y="1151025"/>
                </a:cubicBezTo>
                <a:cubicBezTo>
                  <a:pt x="156018" y="1361749"/>
                  <a:pt x="18850" y="1564399"/>
                  <a:pt x="1636" y="1629394"/>
                </a:cubicBezTo>
                <a:cubicBezTo>
                  <a:pt x="-15578" y="1694117"/>
                  <a:pt x="104512" y="2205052"/>
                  <a:pt x="293322" y="2586133"/>
                </a:cubicBezTo>
                <a:cubicBezTo>
                  <a:pt x="481722" y="2967350"/>
                  <a:pt x="1039272" y="3931888"/>
                  <a:pt x="1039272" y="3931888"/>
                </a:cubicBezTo>
                <a:cubicBezTo>
                  <a:pt x="1039272" y="3931888"/>
                  <a:pt x="1339565" y="4166968"/>
                  <a:pt x="1429325" y="4239900"/>
                </a:cubicBezTo>
                <a:cubicBezTo>
                  <a:pt x="1519495" y="4312832"/>
                  <a:pt x="1716502" y="4555985"/>
                  <a:pt x="1827985" y="4604834"/>
                </a:cubicBezTo>
                <a:cubicBezTo>
                  <a:pt x="1939468" y="4653684"/>
                  <a:pt x="2016385" y="4685839"/>
                  <a:pt x="2273643" y="4681871"/>
                </a:cubicBezTo>
                <a:cubicBezTo>
                  <a:pt x="2530900" y="4677903"/>
                  <a:pt x="2886524" y="4600866"/>
                  <a:pt x="3075334" y="4507545"/>
                </a:cubicBezTo>
                <a:cubicBezTo>
                  <a:pt x="3263871" y="4414225"/>
                  <a:pt x="3431368" y="4268224"/>
                  <a:pt x="3581241" y="4179145"/>
                </a:cubicBezTo>
                <a:cubicBezTo>
                  <a:pt x="3731251" y="4090067"/>
                  <a:pt x="4151497" y="3883175"/>
                  <a:pt x="4344406" y="3757699"/>
                </a:cubicBezTo>
                <a:cubicBezTo>
                  <a:pt x="4537315" y="3631812"/>
                  <a:pt x="4841707" y="3417121"/>
                  <a:pt x="4923269" y="3311760"/>
                </a:cubicBezTo>
                <a:cubicBezTo>
                  <a:pt x="5004832" y="3206398"/>
                  <a:pt x="5133392" y="2857747"/>
                  <a:pt x="5154705" y="2675348"/>
                </a:cubicBezTo>
                <a:cubicBezTo>
                  <a:pt x="5176018" y="2492812"/>
                  <a:pt x="5150606" y="1888967"/>
                  <a:pt x="5137491" y="1742966"/>
                </a:cubicBezTo>
                <a:cubicBezTo>
                  <a:pt x="5124375" y="1596965"/>
                  <a:pt x="5081749" y="1309478"/>
                  <a:pt x="5081749" y="1309478"/>
                </a:cubicBezTo>
                <a:cubicBezTo>
                  <a:pt x="5081749" y="1309478"/>
                  <a:pt x="5086258" y="1212190"/>
                  <a:pt x="4961660" y="1122838"/>
                </a:cubicBezTo>
                <a:cubicBezTo>
                  <a:pt x="4837198" y="1033759"/>
                  <a:pt x="4048485" y="567295"/>
                  <a:pt x="3932631" y="506814"/>
                </a:cubicBezTo>
                <a:cubicBezTo>
                  <a:pt x="3817049" y="445924"/>
                  <a:pt x="3272615" y="170205"/>
                  <a:pt x="3191189" y="129839"/>
                </a:cubicBezTo>
                <a:cubicBezTo>
                  <a:pt x="3109626" y="89199"/>
                  <a:pt x="2882699" y="-32446"/>
                  <a:pt x="2685282" y="8194"/>
                </a:cubicBezTo>
                <a:cubicBezTo>
                  <a:pt x="2488274" y="48833"/>
                  <a:pt x="2205195" y="186761"/>
                  <a:pt x="2205195" y="186761"/>
                </a:cubicBezTo>
                <a:lnTo>
                  <a:pt x="2204922" y="186488"/>
                </a:lnTo>
                <a:close/>
              </a:path>
            </a:pathLst>
          </a:custGeom>
          <a:solidFill>
            <a:schemeClr val="accent2"/>
          </a:solidFill>
          <a:ln w="13648" cap="flat">
            <a:noFill/>
            <a:prstDash val="solid"/>
            <a:miter/>
          </a:ln>
        </p:spPr>
        <p:txBody>
          <a:bodyPr/>
          <a:lstStyle/>
          <a:p>
            <a:endParaRPr lang="en-NL"/>
          </a:p>
        </p:txBody>
      </p:sp>
      <p:sp>
        <p:nvSpPr>
          <p:cNvPr id="10" name="Freeform 9">
            <a:extLst>
              <a:ext uri="{FF2B5EF4-FFF2-40B4-BE49-F238E27FC236}">
                <a16:creationId xmlns:a16="http://schemas.microsoft.com/office/drawing/2014/main" id="{65D7D786-D315-266E-7EE0-EC67EF55C472}"/>
              </a:ext>
            </a:extLst>
          </p:cNvPr>
          <p:cNvSpPr/>
          <p:nvPr/>
        </p:nvSpPr>
        <p:spPr>
          <a:xfrm>
            <a:off x="7670910" y="-4953000"/>
            <a:ext cx="2897443" cy="2394308"/>
          </a:xfrm>
          <a:custGeom>
            <a:avLst/>
            <a:gdLst>
              <a:gd name="csX0" fmla="*/ 2897444 w 2897443"/>
              <a:gd name="csY0" fmla="*/ 1158567 h 2394308"/>
              <a:gd name="csX1" fmla="*/ 2456978 w 2897443"/>
              <a:gd name="csY1" fmla="*/ 2120095 h 2394308"/>
              <a:gd name="csX2" fmla="*/ 1516752 w 2897443"/>
              <a:gd name="csY2" fmla="*/ 2394309 h 2394308"/>
              <a:gd name="csX3" fmla="*/ 20616 w 2897443"/>
              <a:gd name="csY3" fmla="*/ 1158567 h 2394308"/>
              <a:gd name="csX4" fmla="*/ 1516752 w 2897443"/>
              <a:gd name="csY4" fmla="*/ 0 h 2394308"/>
              <a:gd name="csX5" fmla="*/ 2897444 w 2897443"/>
              <a:gd name="csY5" fmla="*/ 1158567 h 2394308"/>
            </a:gdLst>
            <a:ahLst/>
            <a:cxnLst>
              <a:cxn ang="0">
                <a:pos x="csX0" y="csY0"/>
              </a:cxn>
              <a:cxn ang="0">
                <a:pos x="csX1" y="csY1"/>
              </a:cxn>
              <a:cxn ang="0">
                <a:pos x="csX2" y="csY2"/>
              </a:cxn>
              <a:cxn ang="0">
                <a:pos x="csX3" y="csY3"/>
              </a:cxn>
              <a:cxn ang="0">
                <a:pos x="csX4" y="csY4"/>
              </a:cxn>
              <a:cxn ang="0">
                <a:pos x="csX5" y="csY5"/>
              </a:cxn>
            </a:cxnLst>
            <a:rect l="l" t="t" r="r" b="b"/>
            <a:pathLst>
              <a:path w="2897443" h="2394308">
                <a:moveTo>
                  <a:pt x="2897444" y="1158567"/>
                </a:moveTo>
                <a:cubicBezTo>
                  <a:pt x="2650296" y="1564278"/>
                  <a:pt x="2767790" y="1919497"/>
                  <a:pt x="2456978" y="2120095"/>
                </a:cubicBezTo>
                <a:cubicBezTo>
                  <a:pt x="2271993" y="2330681"/>
                  <a:pt x="1869644" y="2394309"/>
                  <a:pt x="1516752" y="2394309"/>
                </a:cubicBezTo>
                <a:cubicBezTo>
                  <a:pt x="590326" y="2394309"/>
                  <a:pt x="-132809" y="2254875"/>
                  <a:pt x="20616" y="1158567"/>
                </a:cubicBezTo>
                <a:cubicBezTo>
                  <a:pt x="20616" y="329084"/>
                  <a:pt x="570242" y="115077"/>
                  <a:pt x="1516752" y="0"/>
                </a:cubicBezTo>
                <a:cubicBezTo>
                  <a:pt x="2343036" y="0"/>
                  <a:pt x="2897444" y="329084"/>
                  <a:pt x="2897444" y="1158567"/>
                </a:cubicBezTo>
              </a:path>
            </a:pathLst>
          </a:custGeom>
          <a:solidFill>
            <a:schemeClr val="accent2"/>
          </a:solidFill>
          <a:ln w="13648" cap="flat">
            <a:noFill/>
            <a:prstDash val="solid"/>
            <a:miter/>
          </a:ln>
        </p:spPr>
        <p:txBody>
          <a:bodyPr/>
          <a:lstStyle/>
          <a:p>
            <a:endParaRPr lang="en-NL"/>
          </a:p>
        </p:txBody>
      </p:sp>
      <p:sp>
        <p:nvSpPr>
          <p:cNvPr id="4" name="Text Placeholder 4">
            <a:extLst>
              <a:ext uri="{FF2B5EF4-FFF2-40B4-BE49-F238E27FC236}">
                <a16:creationId xmlns:a16="http://schemas.microsoft.com/office/drawing/2014/main" id="{62E06EEF-B6FA-E2E6-5088-FE67D5EE9C7A}"/>
              </a:ext>
            </a:extLst>
          </p:cNvPr>
          <p:cNvSpPr>
            <a:spLocks noGrp="1"/>
          </p:cNvSpPr>
          <p:nvPr>
            <p:ph type="body" sz="quarter" idx="16" hasCustomPrompt="1"/>
          </p:nvPr>
        </p:nvSpPr>
        <p:spPr>
          <a:xfrm>
            <a:off x="506412" y="3715774"/>
            <a:ext cx="6605587" cy="1066800"/>
          </a:xfrm>
          <a:prstGeom prst="rect">
            <a:avLst/>
          </a:prstGeom>
        </p:spPr>
        <p:txBody>
          <a:bodyPr lIns="0" tIns="0" rIns="0" bIns="0"/>
          <a:lstStyle>
            <a:lvl1pPr>
              <a:buFont typeface="Arial" panose="020B0604020202020204" pitchFamily="34" charset="0"/>
              <a:buNone/>
              <a:defRPr sz="2800">
                <a:solidFill>
                  <a:schemeClr val="tx1"/>
                </a:solidFill>
              </a:defRPr>
            </a:lvl1pPr>
          </a:lstStyle>
          <a:p>
            <a:r>
              <a:rPr lang="en-GB" dirty="0" err="1">
                <a:solidFill>
                  <a:srgbClr val="FCFCFC"/>
                </a:solidFill>
                <a:effectLst/>
                <a:latin typeface="Aptos" panose="020B0004020202020204" pitchFamily="34" charset="0"/>
              </a:rPr>
              <a:t>xxx@maastrichtuniversity.nl</a:t>
            </a:r>
            <a:r>
              <a:rPr lang="en-GB" dirty="0">
                <a:solidFill>
                  <a:srgbClr val="FCFCFC"/>
                </a:solidFill>
                <a:effectLst/>
                <a:latin typeface="Aptos" panose="020B0004020202020204" pitchFamily="34" charset="0"/>
              </a:rPr>
              <a:t> </a:t>
            </a:r>
          </a:p>
          <a:p>
            <a:r>
              <a:rPr lang="en-GB" dirty="0" err="1">
                <a:solidFill>
                  <a:srgbClr val="FCFCFC"/>
                </a:solidFill>
                <a:effectLst/>
                <a:latin typeface="Aptos" panose="020B0004020202020204" pitchFamily="34" charset="0"/>
              </a:rPr>
              <a:t>maastrichtuniversity.nl</a:t>
            </a:r>
            <a:endParaRPr lang="en-GB" dirty="0">
              <a:solidFill>
                <a:srgbClr val="FCFCFC"/>
              </a:solidFill>
              <a:effectLst/>
              <a:latin typeface="Aptos" panose="020B0004020202020204" pitchFamily="34" charset="0"/>
            </a:endParaRPr>
          </a:p>
        </p:txBody>
      </p:sp>
      <p:sp>
        <p:nvSpPr>
          <p:cNvPr id="5" name="TextBox 4">
            <a:extLst>
              <a:ext uri="{FF2B5EF4-FFF2-40B4-BE49-F238E27FC236}">
                <a16:creationId xmlns:a16="http://schemas.microsoft.com/office/drawing/2014/main" id="{8C8D0DBF-E478-012B-7E74-D69B18B3E412}"/>
              </a:ext>
            </a:extLst>
          </p:cNvPr>
          <p:cNvSpPr txBox="1"/>
          <p:nvPr userDrawn="1"/>
        </p:nvSpPr>
        <p:spPr>
          <a:xfrm>
            <a:off x="-2160000" y="914400"/>
            <a:ext cx="1981200" cy="1830413"/>
          </a:xfrm>
          <a:prstGeom prst="roundRect">
            <a:avLst>
              <a:gd name="adj" fmla="val 5906"/>
            </a:avLst>
          </a:prstGeom>
          <a:solidFill>
            <a:schemeClr val="accent6"/>
          </a:solidFill>
        </p:spPr>
        <p:txBody>
          <a:bodyPr wrap="square" lIns="118800" tIns="118800" rIns="118800" bIns="118800" rtlCol="0">
            <a:spAutoFit/>
          </a:bodyPr>
          <a:lstStyle/>
          <a:p>
            <a:pPr lvl="0"/>
            <a:r>
              <a:rPr lang="en-GB" sz="1000" b="1">
                <a:solidFill>
                  <a:schemeClr val="bg1"/>
                </a:solidFill>
                <a:latin typeface="Aptos" panose="020B0004020202020204" pitchFamily="34" charset="0"/>
              </a:rPr>
              <a:t>Note:</a:t>
            </a:r>
          </a:p>
          <a:p>
            <a:pPr lvl="0"/>
            <a:endParaRPr lang="en-GB" sz="1000">
              <a:solidFill>
                <a:schemeClr val="bg1"/>
              </a:solidFill>
              <a:latin typeface="Aptos" panose="020B0004020202020204" pitchFamily="34" charset="0"/>
            </a:endParaRPr>
          </a:p>
          <a:p>
            <a:r>
              <a:rPr lang="en-GB" sz="1000">
                <a:solidFill>
                  <a:schemeClr val="bg1"/>
                </a:solidFill>
              </a:rPr>
              <a:t>Use the </a:t>
            </a:r>
            <a:r>
              <a:rPr lang="en-GB" sz="1000" b="1">
                <a:solidFill>
                  <a:schemeClr val="bg1"/>
                </a:solidFill>
              </a:rPr>
              <a:t>Crop</a:t>
            </a:r>
            <a:r>
              <a:rPr lang="en-GB" sz="1000">
                <a:solidFill>
                  <a:schemeClr val="bg1"/>
                </a:solidFill>
              </a:rPr>
              <a:t> tool to reposition the image.</a:t>
            </a:r>
          </a:p>
          <a:p>
            <a:r>
              <a:rPr lang="en-GB" sz="1000">
                <a:solidFill>
                  <a:schemeClr val="bg1"/>
                </a:solidFill>
              </a:rPr>
              <a:t>Select the image, then go to </a:t>
            </a:r>
            <a:r>
              <a:rPr lang="en-GB" sz="1000" b="1">
                <a:solidFill>
                  <a:schemeClr val="bg1"/>
                </a:solidFill>
              </a:rPr>
              <a:t>Picture Format → Crop</a:t>
            </a:r>
            <a:r>
              <a:rPr lang="en-GB" sz="1000">
                <a:solidFill>
                  <a:schemeClr val="bg1"/>
                </a:solidFill>
              </a:rPr>
              <a:t>.</a:t>
            </a:r>
          </a:p>
          <a:p>
            <a:endParaRPr lang="en-GB" sz="1000">
              <a:solidFill>
                <a:schemeClr val="bg1"/>
              </a:solidFill>
            </a:endParaRPr>
          </a:p>
          <a:p>
            <a:endParaRPr lang="en-GB" sz="1000">
              <a:solidFill>
                <a:schemeClr val="bg1"/>
              </a:solidFill>
            </a:endParaRPr>
          </a:p>
          <a:p>
            <a:endParaRPr lang="en-GB" sz="1000">
              <a:solidFill>
                <a:schemeClr val="bg1"/>
              </a:solidFill>
            </a:endParaRPr>
          </a:p>
          <a:p>
            <a:endParaRPr lang="en-GB" sz="1000">
              <a:solidFill>
                <a:schemeClr val="bg1"/>
              </a:solidFill>
            </a:endParaRPr>
          </a:p>
        </p:txBody>
      </p:sp>
      <p:pic>
        <p:nvPicPr>
          <p:cNvPr id="7" name="Graphic 6">
            <a:extLst>
              <a:ext uri="{FF2B5EF4-FFF2-40B4-BE49-F238E27FC236}">
                <a16:creationId xmlns:a16="http://schemas.microsoft.com/office/drawing/2014/main" id="{9FCA7B0A-0F96-5798-A2DE-8C700E8B796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993900" y="2120900"/>
            <a:ext cx="469900" cy="469900"/>
          </a:xfrm>
          <a:prstGeom prst="rect">
            <a:avLst/>
          </a:prstGeom>
        </p:spPr>
      </p:pic>
      <p:pic>
        <p:nvPicPr>
          <p:cNvPr id="9" name="Graphic 8">
            <a:extLst>
              <a:ext uri="{FF2B5EF4-FFF2-40B4-BE49-F238E27FC236}">
                <a16:creationId xmlns:a16="http://schemas.microsoft.com/office/drawing/2014/main" id="{5B6930B9-DB0D-AA35-6EC2-4D921B3DAD65}"/>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06413" y="6086115"/>
            <a:ext cx="2540000" cy="381000"/>
          </a:xfrm>
          <a:prstGeom prst="rect">
            <a:avLst/>
          </a:prstGeom>
        </p:spPr>
      </p:pic>
    </p:spTree>
    <p:extLst>
      <p:ext uri="{BB962C8B-B14F-4D97-AF65-F5344CB8AC3E}">
        <p14:creationId xmlns:p14="http://schemas.microsoft.com/office/powerpoint/2010/main" val="56990533"/>
      </p:ext>
    </p:extLst>
  </p:cSld>
  <p:clrMapOvr>
    <a:overrideClrMapping bg1="dk1" tx1="lt1" bg2="dk2" tx2="lt2" accent1="accent1" accent2="accent2" accent3="accent3" accent4="accent4" accent5="accent5" accent6="accent6" hlink="hlink" folHlink="folHlink"/>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Closing_Butter yellow">
    <p:bg>
      <p:bgPr>
        <a:solidFill>
          <a:schemeClr val="accent6"/>
        </a:solidFill>
        <a:effectLst/>
      </p:bgPr>
    </p:bg>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25FFACBB-5FB3-008D-0C28-26B5AA850F15}"/>
              </a:ext>
            </a:extLst>
          </p:cNvPr>
          <p:cNvSpPr>
            <a:spLocks noGrp="1"/>
          </p:cNvSpPr>
          <p:nvPr>
            <p:ph type="pic" sz="quarter" idx="15"/>
          </p:nvPr>
        </p:nvSpPr>
        <p:spPr>
          <a:xfrm>
            <a:off x="6248585" y="1489288"/>
            <a:ext cx="7099380" cy="3681785"/>
          </a:xfrm>
          <a:custGeom>
            <a:avLst/>
            <a:gdLst>
              <a:gd name="csX0" fmla="*/ 2151781 w 7099380"/>
              <a:gd name="csY0" fmla="*/ 1623 h 3681785"/>
              <a:gd name="csX1" fmla="*/ 3241693 w 7099380"/>
              <a:gd name="csY1" fmla="*/ 169633 h 3681785"/>
              <a:gd name="csX2" fmla="*/ 4519782 w 7099380"/>
              <a:gd name="csY2" fmla="*/ 488317 h 3681785"/>
              <a:gd name="csX3" fmla="*/ 5197149 w 7099380"/>
              <a:gd name="csY3" fmla="*/ 868577 h 3681785"/>
              <a:gd name="csX4" fmla="*/ 5702510 w 7099380"/>
              <a:gd name="csY4" fmla="*/ 1267309 h 3681785"/>
              <a:gd name="csX5" fmla="*/ 6331239 w 7099380"/>
              <a:gd name="csY5" fmla="*/ 1729942 h 3681785"/>
              <a:gd name="csX6" fmla="*/ 6902588 w 7099380"/>
              <a:gd name="csY6" fmla="*/ 2088720 h 3681785"/>
              <a:gd name="csX7" fmla="*/ 7091535 w 7099380"/>
              <a:gd name="csY7" fmla="*/ 2331462 h 3681785"/>
              <a:gd name="csX8" fmla="*/ 7079376 w 7099380"/>
              <a:gd name="csY8" fmla="*/ 2572972 h 3681785"/>
              <a:gd name="csX9" fmla="*/ 6874307 w 7099380"/>
              <a:gd name="csY9" fmla="*/ 2810651 h 3681785"/>
              <a:gd name="csX10" fmla="*/ 6593415 w 7099380"/>
              <a:gd name="csY10" fmla="*/ 2974715 h 3681785"/>
              <a:gd name="csX11" fmla="*/ 6001710 w 7099380"/>
              <a:gd name="csY11" fmla="*/ 3147125 h 3681785"/>
              <a:gd name="csX12" fmla="*/ 5259994 w 7099380"/>
              <a:gd name="csY12" fmla="*/ 3276842 h 3681785"/>
              <a:gd name="csX13" fmla="*/ 4669109 w 7099380"/>
              <a:gd name="csY13" fmla="*/ 3363458 h 3681785"/>
              <a:gd name="csX14" fmla="*/ 4059370 w 7099380"/>
              <a:gd name="csY14" fmla="*/ 3457873 h 3681785"/>
              <a:gd name="csX15" fmla="*/ 3560840 w 7099380"/>
              <a:gd name="csY15" fmla="*/ 3525332 h 3681785"/>
              <a:gd name="csX16" fmla="*/ 2573890 w 7099380"/>
              <a:gd name="csY16" fmla="*/ 3632336 h 3681785"/>
              <a:gd name="csX17" fmla="*/ 1911415 w 7099380"/>
              <a:gd name="csY17" fmla="*/ 3671880 h 3681785"/>
              <a:gd name="csX18" fmla="*/ 1911688 w 7099380"/>
              <a:gd name="csY18" fmla="*/ 3671607 h 3681785"/>
              <a:gd name="csX19" fmla="*/ 1911005 w 7099380"/>
              <a:gd name="csY19" fmla="*/ 3671607 h 3681785"/>
              <a:gd name="csX20" fmla="*/ 848641 w 7099380"/>
              <a:gd name="csY20" fmla="*/ 3541615 h 3681785"/>
              <a:gd name="csX21" fmla="*/ 525122 w 7099380"/>
              <a:gd name="csY21" fmla="*/ 3381930 h 3681785"/>
              <a:gd name="csX22" fmla="*/ 309944 w 7099380"/>
              <a:gd name="csY22" fmla="*/ 3085276 h 3681785"/>
              <a:gd name="csX23" fmla="*/ 173870 w 7099380"/>
              <a:gd name="csY23" fmla="*/ 2676008 h 3681785"/>
              <a:gd name="csX24" fmla="*/ 135752 w 7099380"/>
              <a:gd name="csY24" fmla="*/ 2456391 h 3681785"/>
              <a:gd name="csX25" fmla="*/ 16756 w 7099380"/>
              <a:gd name="csY25" fmla="*/ 1835030 h 3681785"/>
              <a:gd name="csX26" fmla="*/ 2547 w 7099380"/>
              <a:gd name="csY26" fmla="*/ 1451350 h 3681785"/>
              <a:gd name="csX27" fmla="*/ 83563 w 7099380"/>
              <a:gd name="csY27" fmla="*/ 1014442 h 3681785"/>
              <a:gd name="csX28" fmla="*/ 568294 w 7099380"/>
              <a:gd name="csY28" fmla="*/ 529915 h 3681785"/>
              <a:gd name="csX29" fmla="*/ 1285691 w 7099380"/>
              <a:gd name="csY29" fmla="*/ 176748 h 3681785"/>
              <a:gd name="csX30" fmla="*/ 2071808 w 7099380"/>
              <a:gd name="csY30" fmla="*/ 1738 h 3681785"/>
              <a:gd name="csX31" fmla="*/ 2151781 w 7099380"/>
              <a:gd name="csY31" fmla="*/ 1623 h 368178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Lst>
            <a:rect l="l" t="t" r="r" b="b"/>
            <a:pathLst>
              <a:path w="7099380" h="3681785">
                <a:moveTo>
                  <a:pt x="2151781" y="1623"/>
                </a:moveTo>
                <a:cubicBezTo>
                  <a:pt x="2369595" y="16454"/>
                  <a:pt x="2796753" y="128925"/>
                  <a:pt x="3241693" y="169633"/>
                </a:cubicBezTo>
                <a:cubicBezTo>
                  <a:pt x="3750060" y="215745"/>
                  <a:pt x="4334524" y="446720"/>
                  <a:pt x="4519782" y="488317"/>
                </a:cubicBezTo>
                <a:cubicBezTo>
                  <a:pt x="4705040" y="530188"/>
                  <a:pt x="5073644" y="749533"/>
                  <a:pt x="5197149" y="868577"/>
                </a:cubicBezTo>
                <a:cubicBezTo>
                  <a:pt x="5320791" y="987896"/>
                  <a:pt x="5577638" y="1187262"/>
                  <a:pt x="5702510" y="1267309"/>
                </a:cubicBezTo>
                <a:cubicBezTo>
                  <a:pt x="5827381" y="1347493"/>
                  <a:pt x="6265251" y="1681093"/>
                  <a:pt x="6331239" y="1729942"/>
                </a:cubicBezTo>
                <a:cubicBezTo>
                  <a:pt x="6397500" y="1778518"/>
                  <a:pt x="6824714" y="2051638"/>
                  <a:pt x="6902588" y="2088720"/>
                </a:cubicBezTo>
                <a:cubicBezTo>
                  <a:pt x="6980462" y="2126075"/>
                  <a:pt x="7078146" y="2260445"/>
                  <a:pt x="7091535" y="2331462"/>
                </a:cubicBezTo>
                <a:cubicBezTo>
                  <a:pt x="7104924" y="2402888"/>
                  <a:pt x="7101371" y="2511808"/>
                  <a:pt x="7079376" y="2572972"/>
                </a:cubicBezTo>
                <a:cubicBezTo>
                  <a:pt x="7057380" y="2634274"/>
                  <a:pt x="6939066" y="2765634"/>
                  <a:pt x="6874307" y="2810651"/>
                </a:cubicBezTo>
                <a:cubicBezTo>
                  <a:pt x="6809549" y="2855670"/>
                  <a:pt x="6721019" y="2910129"/>
                  <a:pt x="6593415" y="2974715"/>
                </a:cubicBezTo>
                <a:cubicBezTo>
                  <a:pt x="6465948" y="3039163"/>
                  <a:pt x="6269760" y="3089245"/>
                  <a:pt x="6001710" y="3147125"/>
                </a:cubicBezTo>
                <a:cubicBezTo>
                  <a:pt x="5733932" y="3205005"/>
                  <a:pt x="5361230" y="3257959"/>
                  <a:pt x="5259994" y="3276842"/>
                </a:cubicBezTo>
                <a:cubicBezTo>
                  <a:pt x="5158758" y="3295725"/>
                  <a:pt x="4838519" y="3345670"/>
                  <a:pt x="4669109" y="3363458"/>
                </a:cubicBezTo>
                <a:cubicBezTo>
                  <a:pt x="4499426" y="3381383"/>
                  <a:pt x="4168940" y="3447748"/>
                  <a:pt x="4059370" y="3457873"/>
                </a:cubicBezTo>
                <a:cubicBezTo>
                  <a:pt x="3949799" y="3467862"/>
                  <a:pt x="3717954" y="3516438"/>
                  <a:pt x="3560840" y="3525332"/>
                </a:cubicBezTo>
                <a:cubicBezTo>
                  <a:pt x="3403589" y="3534226"/>
                  <a:pt x="2740567" y="3604284"/>
                  <a:pt x="2573890" y="3632336"/>
                </a:cubicBezTo>
                <a:cubicBezTo>
                  <a:pt x="2407212" y="3660386"/>
                  <a:pt x="2203237" y="3637809"/>
                  <a:pt x="1911415" y="3671880"/>
                </a:cubicBezTo>
                <a:lnTo>
                  <a:pt x="1911688" y="3671607"/>
                </a:lnTo>
                <a:lnTo>
                  <a:pt x="1911005" y="3671607"/>
                </a:lnTo>
                <a:cubicBezTo>
                  <a:pt x="1618773" y="3705815"/>
                  <a:pt x="1099477" y="3651629"/>
                  <a:pt x="848641" y="3541615"/>
                </a:cubicBezTo>
                <a:cubicBezTo>
                  <a:pt x="746721" y="3497008"/>
                  <a:pt x="580180" y="3433517"/>
                  <a:pt x="525122" y="3381930"/>
                </a:cubicBezTo>
                <a:cubicBezTo>
                  <a:pt x="469927" y="3330208"/>
                  <a:pt x="348061" y="3172029"/>
                  <a:pt x="309944" y="3085276"/>
                </a:cubicBezTo>
                <a:cubicBezTo>
                  <a:pt x="271827" y="2998524"/>
                  <a:pt x="190401" y="2726909"/>
                  <a:pt x="173870" y="2676008"/>
                </a:cubicBezTo>
                <a:cubicBezTo>
                  <a:pt x="157475" y="2625106"/>
                  <a:pt x="183433" y="2601571"/>
                  <a:pt x="135752" y="2456391"/>
                </a:cubicBezTo>
                <a:cubicBezTo>
                  <a:pt x="88072" y="2311621"/>
                  <a:pt x="24543" y="1940939"/>
                  <a:pt x="16756" y="1835030"/>
                </a:cubicBezTo>
                <a:cubicBezTo>
                  <a:pt x="8968" y="1729121"/>
                  <a:pt x="13750" y="1603235"/>
                  <a:pt x="2547" y="1451350"/>
                </a:cubicBezTo>
                <a:cubicBezTo>
                  <a:pt x="-8656" y="1299329"/>
                  <a:pt x="16892" y="1162632"/>
                  <a:pt x="83563" y="1014442"/>
                </a:cubicBezTo>
                <a:cubicBezTo>
                  <a:pt x="150234" y="866388"/>
                  <a:pt x="420197" y="638971"/>
                  <a:pt x="568294" y="529915"/>
                </a:cubicBezTo>
                <a:cubicBezTo>
                  <a:pt x="716391" y="420859"/>
                  <a:pt x="1090186" y="240239"/>
                  <a:pt x="1285691" y="176748"/>
                </a:cubicBezTo>
                <a:cubicBezTo>
                  <a:pt x="1481605" y="113257"/>
                  <a:pt x="1824251" y="28558"/>
                  <a:pt x="2071808" y="1738"/>
                </a:cubicBezTo>
                <a:cubicBezTo>
                  <a:pt x="2093821" y="-622"/>
                  <a:pt x="2120665" y="-496"/>
                  <a:pt x="2151781" y="1623"/>
                </a:cubicBezTo>
                <a:close/>
              </a:path>
            </a:pathLst>
          </a:custGeom>
          <a:solidFill>
            <a:schemeClr val="tx1"/>
          </a:solidFill>
        </p:spPr>
        <p:txBody>
          <a:bodyPr wrap="square">
            <a:noAutofit/>
          </a:bodyPr>
          <a:lstStyle/>
          <a:p>
            <a:endParaRPr lang="en-NL"/>
          </a:p>
        </p:txBody>
      </p:sp>
      <p:sp>
        <p:nvSpPr>
          <p:cNvPr id="2" name="Title 1">
            <a:extLst>
              <a:ext uri="{FF2B5EF4-FFF2-40B4-BE49-F238E27FC236}">
                <a16:creationId xmlns:a16="http://schemas.microsoft.com/office/drawing/2014/main" id="{10ADFC02-B531-DD56-F496-10872B596C78}"/>
              </a:ext>
            </a:extLst>
          </p:cNvPr>
          <p:cNvSpPr>
            <a:spLocks noGrp="1"/>
          </p:cNvSpPr>
          <p:nvPr>
            <p:ph type="title" hasCustomPrompt="1"/>
          </p:nvPr>
        </p:nvSpPr>
        <p:spPr>
          <a:xfrm>
            <a:off x="506414" y="505606"/>
            <a:ext cx="6605586" cy="2694794"/>
          </a:xfrm>
          <a:prstGeom prst="rect">
            <a:avLst/>
          </a:prstGeom>
        </p:spPr>
        <p:txBody>
          <a:bodyPr>
            <a:normAutofit/>
          </a:bodyPr>
          <a:lstStyle>
            <a:lvl1pPr>
              <a:lnSpc>
                <a:spcPct val="80000"/>
              </a:lnSpc>
              <a:defRPr sz="6400">
                <a:solidFill>
                  <a:schemeClr val="tx1"/>
                </a:solidFill>
              </a:defRPr>
            </a:lvl1pPr>
          </a:lstStyle>
          <a:p>
            <a:r>
              <a:rPr lang="en-NL" dirty="0"/>
              <a:t>[Thank you!]</a:t>
            </a:r>
          </a:p>
        </p:txBody>
      </p:sp>
      <p:sp>
        <p:nvSpPr>
          <p:cNvPr id="11" name="Text Placeholder 10">
            <a:extLst>
              <a:ext uri="{FF2B5EF4-FFF2-40B4-BE49-F238E27FC236}">
                <a16:creationId xmlns:a16="http://schemas.microsoft.com/office/drawing/2014/main" id="{12E230F8-A8CD-709B-9C40-73DCA007C26E}"/>
              </a:ext>
            </a:extLst>
          </p:cNvPr>
          <p:cNvSpPr>
            <a:spLocks noGrp="1"/>
          </p:cNvSpPr>
          <p:nvPr>
            <p:ph type="body" sz="quarter" idx="14" hasCustomPrompt="1"/>
          </p:nvPr>
        </p:nvSpPr>
        <p:spPr>
          <a:xfrm>
            <a:off x="506413" y="3301312"/>
            <a:ext cx="3557587" cy="276999"/>
          </a:xfrm>
          <a:prstGeom prst="rect">
            <a:avLst/>
          </a:prstGeom>
        </p:spPr>
        <p:txBody>
          <a:bodyPr wrap="square" anchor="b">
            <a:spAutoFit/>
          </a:bodyPr>
          <a:lstStyle>
            <a:lvl1pPr indent="-270000">
              <a:buFont typeface="Arial" panose="020B0604020202020204" pitchFamily="34" charset="0"/>
              <a:buNone/>
              <a:defRPr sz="120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dirty="0"/>
              <a:t>Contact</a:t>
            </a:r>
            <a:endParaRPr lang="en-NL" dirty="0"/>
          </a:p>
        </p:txBody>
      </p:sp>
      <p:sp>
        <p:nvSpPr>
          <p:cNvPr id="6" name="Freeform 5">
            <a:extLst>
              <a:ext uri="{FF2B5EF4-FFF2-40B4-BE49-F238E27FC236}">
                <a16:creationId xmlns:a16="http://schemas.microsoft.com/office/drawing/2014/main" id="{07EDE357-94EA-B00C-1387-BBE334AB16CC}"/>
              </a:ext>
            </a:extLst>
          </p:cNvPr>
          <p:cNvSpPr/>
          <p:nvPr/>
        </p:nvSpPr>
        <p:spPr>
          <a:xfrm>
            <a:off x="8120936" y="4833563"/>
            <a:ext cx="5350339" cy="3669756"/>
          </a:xfrm>
          <a:custGeom>
            <a:avLst/>
            <a:gdLst>
              <a:gd name="csX0" fmla="*/ 366954 w 5350339"/>
              <a:gd name="csY0" fmla="*/ 1119595 h 3669756"/>
              <a:gd name="csX1" fmla="*/ 1603920 w 5350339"/>
              <a:gd name="csY1" fmla="*/ 252346 h 3669756"/>
              <a:gd name="csX2" fmla="*/ 3627959 w 5350339"/>
              <a:gd name="csY2" fmla="*/ 69537 h 3669756"/>
              <a:gd name="csX3" fmla="*/ 4658765 w 5350339"/>
              <a:gd name="csY3" fmla="*/ 961964 h 3669756"/>
              <a:gd name="csX4" fmla="*/ 4663683 w 5350339"/>
              <a:gd name="csY4" fmla="*/ 960458 h 3669756"/>
              <a:gd name="csX5" fmla="*/ 5350340 w 5350339"/>
              <a:gd name="csY5" fmla="*/ 3099436 h 3669756"/>
              <a:gd name="csX6" fmla="*/ 440320 w 5350339"/>
              <a:gd name="csY6" fmla="*/ 3669757 h 3669756"/>
              <a:gd name="csX7" fmla="*/ 57234 w 5350339"/>
              <a:gd name="csY7" fmla="*/ 2476297 h 3669756"/>
              <a:gd name="csX8" fmla="*/ 56961 w 5350339"/>
              <a:gd name="csY8" fmla="*/ 2475340 h 3669756"/>
              <a:gd name="csX9" fmla="*/ 47808 w 5350339"/>
              <a:gd name="csY9" fmla="*/ 2446878 h 3669756"/>
              <a:gd name="csX10" fmla="*/ 48217 w 5350339"/>
              <a:gd name="csY10" fmla="*/ 2446878 h 3669756"/>
              <a:gd name="csX11" fmla="*/ 366954 w 5350339"/>
              <a:gd name="csY11" fmla="*/ 1119732 h 36697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5350339" h="3669756">
                <a:moveTo>
                  <a:pt x="366954" y="1119595"/>
                </a:moveTo>
                <a:cubicBezTo>
                  <a:pt x="702495" y="678308"/>
                  <a:pt x="640606" y="479353"/>
                  <a:pt x="1603920" y="252346"/>
                </a:cubicBezTo>
                <a:cubicBezTo>
                  <a:pt x="2215436" y="55443"/>
                  <a:pt x="3098553" y="-93294"/>
                  <a:pt x="3627959" y="69537"/>
                </a:cubicBezTo>
                <a:cubicBezTo>
                  <a:pt x="3880298" y="248241"/>
                  <a:pt x="4502607" y="549685"/>
                  <a:pt x="4658765" y="961964"/>
                </a:cubicBezTo>
                <a:lnTo>
                  <a:pt x="4663683" y="960458"/>
                </a:lnTo>
                <a:lnTo>
                  <a:pt x="5350340" y="3099436"/>
                </a:lnTo>
                <a:lnTo>
                  <a:pt x="440320" y="3669757"/>
                </a:lnTo>
                <a:lnTo>
                  <a:pt x="57234" y="2476297"/>
                </a:lnTo>
                <a:cubicBezTo>
                  <a:pt x="57234" y="2476297"/>
                  <a:pt x="57098" y="2475613"/>
                  <a:pt x="56961" y="2475340"/>
                </a:cubicBezTo>
                <a:lnTo>
                  <a:pt x="47808" y="2446878"/>
                </a:lnTo>
                <a:lnTo>
                  <a:pt x="48217" y="2446878"/>
                </a:lnTo>
                <a:cubicBezTo>
                  <a:pt x="-74605" y="2026664"/>
                  <a:pt x="39200" y="1550894"/>
                  <a:pt x="366954" y="1119732"/>
                </a:cubicBezTo>
              </a:path>
            </a:pathLst>
          </a:custGeom>
          <a:solidFill>
            <a:schemeClr val="tx1"/>
          </a:solidFill>
          <a:ln w="13648" cap="flat">
            <a:noFill/>
            <a:prstDash val="solid"/>
            <a:miter/>
          </a:ln>
        </p:spPr>
        <p:txBody>
          <a:bodyPr/>
          <a:lstStyle/>
          <a:p>
            <a:endParaRPr lang="en-NL"/>
          </a:p>
        </p:txBody>
      </p:sp>
      <p:sp>
        <p:nvSpPr>
          <p:cNvPr id="8" name="Freeform 7">
            <a:extLst>
              <a:ext uri="{FF2B5EF4-FFF2-40B4-BE49-F238E27FC236}">
                <a16:creationId xmlns:a16="http://schemas.microsoft.com/office/drawing/2014/main" id="{2FCB406B-C6D3-83B9-2060-C33D15195C3C}"/>
              </a:ext>
            </a:extLst>
          </p:cNvPr>
          <p:cNvSpPr/>
          <p:nvPr/>
        </p:nvSpPr>
        <p:spPr>
          <a:xfrm>
            <a:off x="7670900" y="-2881191"/>
            <a:ext cx="5162915" cy="4682201"/>
          </a:xfrm>
          <a:custGeom>
            <a:avLst/>
            <a:gdLst>
              <a:gd name="csX0" fmla="*/ 2204785 w 5162915"/>
              <a:gd name="csY0" fmla="*/ 186351 h 4682201"/>
              <a:gd name="csX1" fmla="*/ 687473 w 5162915"/>
              <a:gd name="csY1" fmla="*/ 802374 h 4682201"/>
              <a:gd name="csX2" fmla="*/ 327340 w 5162915"/>
              <a:gd name="csY2" fmla="*/ 1151025 h 4682201"/>
              <a:gd name="csX3" fmla="*/ 1636 w 5162915"/>
              <a:gd name="csY3" fmla="*/ 1629394 h 4682201"/>
              <a:gd name="csX4" fmla="*/ 293322 w 5162915"/>
              <a:gd name="csY4" fmla="*/ 2586133 h 4682201"/>
              <a:gd name="csX5" fmla="*/ 1039272 w 5162915"/>
              <a:gd name="csY5" fmla="*/ 3931888 h 4682201"/>
              <a:gd name="csX6" fmla="*/ 1429325 w 5162915"/>
              <a:gd name="csY6" fmla="*/ 4239900 h 4682201"/>
              <a:gd name="csX7" fmla="*/ 1827985 w 5162915"/>
              <a:gd name="csY7" fmla="*/ 4604834 h 4682201"/>
              <a:gd name="csX8" fmla="*/ 2273643 w 5162915"/>
              <a:gd name="csY8" fmla="*/ 4681871 h 4682201"/>
              <a:gd name="csX9" fmla="*/ 3075334 w 5162915"/>
              <a:gd name="csY9" fmla="*/ 4507545 h 4682201"/>
              <a:gd name="csX10" fmla="*/ 3581241 w 5162915"/>
              <a:gd name="csY10" fmla="*/ 4179145 h 4682201"/>
              <a:gd name="csX11" fmla="*/ 4344406 w 5162915"/>
              <a:gd name="csY11" fmla="*/ 3757699 h 4682201"/>
              <a:gd name="csX12" fmla="*/ 4923269 w 5162915"/>
              <a:gd name="csY12" fmla="*/ 3311760 h 4682201"/>
              <a:gd name="csX13" fmla="*/ 5154705 w 5162915"/>
              <a:gd name="csY13" fmla="*/ 2675348 h 4682201"/>
              <a:gd name="csX14" fmla="*/ 5137491 w 5162915"/>
              <a:gd name="csY14" fmla="*/ 1742966 h 4682201"/>
              <a:gd name="csX15" fmla="*/ 5081749 w 5162915"/>
              <a:gd name="csY15" fmla="*/ 1309478 h 4682201"/>
              <a:gd name="csX16" fmla="*/ 4961660 w 5162915"/>
              <a:gd name="csY16" fmla="*/ 1122838 h 4682201"/>
              <a:gd name="csX17" fmla="*/ 3932631 w 5162915"/>
              <a:gd name="csY17" fmla="*/ 506814 h 4682201"/>
              <a:gd name="csX18" fmla="*/ 3191189 w 5162915"/>
              <a:gd name="csY18" fmla="*/ 129839 h 4682201"/>
              <a:gd name="csX19" fmla="*/ 2685282 w 5162915"/>
              <a:gd name="csY19" fmla="*/ 8194 h 4682201"/>
              <a:gd name="csX20" fmla="*/ 2205195 w 5162915"/>
              <a:gd name="csY20" fmla="*/ 186761 h 4682201"/>
              <a:gd name="csX21" fmla="*/ 2204922 w 5162915"/>
              <a:gd name="csY21" fmla="*/ 186488 h 468220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5162915" h="4682201">
                <a:moveTo>
                  <a:pt x="2204785" y="186351"/>
                </a:moveTo>
                <a:lnTo>
                  <a:pt x="687473" y="802374"/>
                </a:lnTo>
                <a:cubicBezTo>
                  <a:pt x="687473" y="802374"/>
                  <a:pt x="498663" y="940302"/>
                  <a:pt x="327340" y="1151025"/>
                </a:cubicBezTo>
                <a:cubicBezTo>
                  <a:pt x="156018" y="1361749"/>
                  <a:pt x="18850" y="1564399"/>
                  <a:pt x="1636" y="1629394"/>
                </a:cubicBezTo>
                <a:cubicBezTo>
                  <a:pt x="-15578" y="1694117"/>
                  <a:pt x="104512" y="2205052"/>
                  <a:pt x="293322" y="2586133"/>
                </a:cubicBezTo>
                <a:cubicBezTo>
                  <a:pt x="481722" y="2967350"/>
                  <a:pt x="1039272" y="3931888"/>
                  <a:pt x="1039272" y="3931888"/>
                </a:cubicBezTo>
                <a:cubicBezTo>
                  <a:pt x="1039272" y="3931888"/>
                  <a:pt x="1339565" y="4166968"/>
                  <a:pt x="1429325" y="4239900"/>
                </a:cubicBezTo>
                <a:cubicBezTo>
                  <a:pt x="1519495" y="4312832"/>
                  <a:pt x="1716502" y="4555985"/>
                  <a:pt x="1827985" y="4604834"/>
                </a:cubicBezTo>
                <a:cubicBezTo>
                  <a:pt x="1939468" y="4653684"/>
                  <a:pt x="2016385" y="4685839"/>
                  <a:pt x="2273643" y="4681871"/>
                </a:cubicBezTo>
                <a:cubicBezTo>
                  <a:pt x="2530900" y="4677903"/>
                  <a:pt x="2886524" y="4600866"/>
                  <a:pt x="3075334" y="4507545"/>
                </a:cubicBezTo>
                <a:cubicBezTo>
                  <a:pt x="3263871" y="4414225"/>
                  <a:pt x="3431368" y="4268224"/>
                  <a:pt x="3581241" y="4179145"/>
                </a:cubicBezTo>
                <a:cubicBezTo>
                  <a:pt x="3731251" y="4090067"/>
                  <a:pt x="4151497" y="3883175"/>
                  <a:pt x="4344406" y="3757699"/>
                </a:cubicBezTo>
                <a:cubicBezTo>
                  <a:pt x="4537315" y="3631812"/>
                  <a:pt x="4841707" y="3417121"/>
                  <a:pt x="4923269" y="3311760"/>
                </a:cubicBezTo>
                <a:cubicBezTo>
                  <a:pt x="5004832" y="3206398"/>
                  <a:pt x="5133392" y="2857747"/>
                  <a:pt x="5154705" y="2675348"/>
                </a:cubicBezTo>
                <a:cubicBezTo>
                  <a:pt x="5176018" y="2492812"/>
                  <a:pt x="5150606" y="1888967"/>
                  <a:pt x="5137491" y="1742966"/>
                </a:cubicBezTo>
                <a:cubicBezTo>
                  <a:pt x="5124375" y="1596965"/>
                  <a:pt x="5081749" y="1309478"/>
                  <a:pt x="5081749" y="1309478"/>
                </a:cubicBezTo>
                <a:cubicBezTo>
                  <a:pt x="5081749" y="1309478"/>
                  <a:pt x="5086258" y="1212190"/>
                  <a:pt x="4961660" y="1122838"/>
                </a:cubicBezTo>
                <a:cubicBezTo>
                  <a:pt x="4837198" y="1033759"/>
                  <a:pt x="4048485" y="567295"/>
                  <a:pt x="3932631" y="506814"/>
                </a:cubicBezTo>
                <a:cubicBezTo>
                  <a:pt x="3817049" y="445924"/>
                  <a:pt x="3272615" y="170205"/>
                  <a:pt x="3191189" y="129839"/>
                </a:cubicBezTo>
                <a:cubicBezTo>
                  <a:pt x="3109626" y="89199"/>
                  <a:pt x="2882699" y="-32446"/>
                  <a:pt x="2685282" y="8194"/>
                </a:cubicBezTo>
                <a:cubicBezTo>
                  <a:pt x="2488274" y="48833"/>
                  <a:pt x="2205195" y="186761"/>
                  <a:pt x="2205195" y="186761"/>
                </a:cubicBezTo>
                <a:lnTo>
                  <a:pt x="2204922" y="186488"/>
                </a:lnTo>
                <a:close/>
              </a:path>
            </a:pathLst>
          </a:custGeom>
          <a:solidFill>
            <a:schemeClr val="tx1"/>
          </a:solidFill>
          <a:ln w="13648" cap="flat">
            <a:noFill/>
            <a:prstDash val="solid"/>
            <a:miter/>
          </a:ln>
        </p:spPr>
        <p:txBody>
          <a:bodyPr/>
          <a:lstStyle/>
          <a:p>
            <a:endParaRPr lang="en-NL"/>
          </a:p>
        </p:txBody>
      </p:sp>
      <p:sp>
        <p:nvSpPr>
          <p:cNvPr id="10" name="Freeform 9">
            <a:extLst>
              <a:ext uri="{FF2B5EF4-FFF2-40B4-BE49-F238E27FC236}">
                <a16:creationId xmlns:a16="http://schemas.microsoft.com/office/drawing/2014/main" id="{65D7D786-D315-266E-7EE0-EC67EF55C472}"/>
              </a:ext>
            </a:extLst>
          </p:cNvPr>
          <p:cNvSpPr/>
          <p:nvPr/>
        </p:nvSpPr>
        <p:spPr>
          <a:xfrm>
            <a:off x="7670910" y="-4953000"/>
            <a:ext cx="2897443" cy="2394308"/>
          </a:xfrm>
          <a:custGeom>
            <a:avLst/>
            <a:gdLst>
              <a:gd name="csX0" fmla="*/ 2897444 w 2897443"/>
              <a:gd name="csY0" fmla="*/ 1158567 h 2394308"/>
              <a:gd name="csX1" fmla="*/ 2456978 w 2897443"/>
              <a:gd name="csY1" fmla="*/ 2120095 h 2394308"/>
              <a:gd name="csX2" fmla="*/ 1516752 w 2897443"/>
              <a:gd name="csY2" fmla="*/ 2394309 h 2394308"/>
              <a:gd name="csX3" fmla="*/ 20616 w 2897443"/>
              <a:gd name="csY3" fmla="*/ 1158567 h 2394308"/>
              <a:gd name="csX4" fmla="*/ 1516752 w 2897443"/>
              <a:gd name="csY4" fmla="*/ 0 h 2394308"/>
              <a:gd name="csX5" fmla="*/ 2897444 w 2897443"/>
              <a:gd name="csY5" fmla="*/ 1158567 h 2394308"/>
            </a:gdLst>
            <a:ahLst/>
            <a:cxnLst>
              <a:cxn ang="0">
                <a:pos x="csX0" y="csY0"/>
              </a:cxn>
              <a:cxn ang="0">
                <a:pos x="csX1" y="csY1"/>
              </a:cxn>
              <a:cxn ang="0">
                <a:pos x="csX2" y="csY2"/>
              </a:cxn>
              <a:cxn ang="0">
                <a:pos x="csX3" y="csY3"/>
              </a:cxn>
              <a:cxn ang="0">
                <a:pos x="csX4" y="csY4"/>
              </a:cxn>
              <a:cxn ang="0">
                <a:pos x="csX5" y="csY5"/>
              </a:cxn>
            </a:cxnLst>
            <a:rect l="l" t="t" r="r" b="b"/>
            <a:pathLst>
              <a:path w="2897443" h="2394308">
                <a:moveTo>
                  <a:pt x="2897444" y="1158567"/>
                </a:moveTo>
                <a:cubicBezTo>
                  <a:pt x="2650296" y="1564278"/>
                  <a:pt x="2767790" y="1919497"/>
                  <a:pt x="2456978" y="2120095"/>
                </a:cubicBezTo>
                <a:cubicBezTo>
                  <a:pt x="2271993" y="2330681"/>
                  <a:pt x="1869644" y="2394309"/>
                  <a:pt x="1516752" y="2394309"/>
                </a:cubicBezTo>
                <a:cubicBezTo>
                  <a:pt x="590326" y="2394309"/>
                  <a:pt x="-132809" y="2254875"/>
                  <a:pt x="20616" y="1158567"/>
                </a:cubicBezTo>
                <a:cubicBezTo>
                  <a:pt x="20616" y="329084"/>
                  <a:pt x="570242" y="115077"/>
                  <a:pt x="1516752" y="0"/>
                </a:cubicBezTo>
                <a:cubicBezTo>
                  <a:pt x="2343036" y="0"/>
                  <a:pt x="2897444" y="329084"/>
                  <a:pt x="2897444" y="1158567"/>
                </a:cubicBezTo>
              </a:path>
            </a:pathLst>
          </a:custGeom>
          <a:solidFill>
            <a:schemeClr val="tx1"/>
          </a:solidFill>
          <a:ln w="13648" cap="flat">
            <a:noFill/>
            <a:prstDash val="solid"/>
            <a:miter/>
          </a:ln>
        </p:spPr>
        <p:txBody>
          <a:bodyPr/>
          <a:lstStyle/>
          <a:p>
            <a:endParaRPr lang="en-NL"/>
          </a:p>
        </p:txBody>
      </p:sp>
      <p:sp>
        <p:nvSpPr>
          <p:cNvPr id="5" name="Text Placeholder 4">
            <a:extLst>
              <a:ext uri="{FF2B5EF4-FFF2-40B4-BE49-F238E27FC236}">
                <a16:creationId xmlns:a16="http://schemas.microsoft.com/office/drawing/2014/main" id="{02B43DB0-2DF9-4F8A-2587-3E3F1913B18A}"/>
              </a:ext>
            </a:extLst>
          </p:cNvPr>
          <p:cNvSpPr>
            <a:spLocks noGrp="1"/>
          </p:cNvSpPr>
          <p:nvPr>
            <p:ph type="body" sz="quarter" idx="17" hasCustomPrompt="1"/>
          </p:nvPr>
        </p:nvSpPr>
        <p:spPr>
          <a:xfrm>
            <a:off x="506412" y="3715774"/>
            <a:ext cx="6605587" cy="1066800"/>
          </a:xfrm>
          <a:prstGeom prst="rect">
            <a:avLst/>
          </a:prstGeom>
        </p:spPr>
        <p:txBody>
          <a:bodyPr lIns="0" tIns="0" rIns="0" bIns="0"/>
          <a:lstStyle>
            <a:lvl1pPr>
              <a:buFont typeface="Arial" panose="020B0604020202020204" pitchFamily="34" charset="0"/>
              <a:buNone/>
              <a:defRPr sz="2800"/>
            </a:lvl1pPr>
          </a:lstStyle>
          <a:p>
            <a:pPr lvl="0"/>
            <a:r>
              <a:rPr lang="en-GB" dirty="0" err="1"/>
              <a:t>xxx@maastrichtuniversity.nl</a:t>
            </a:r>
            <a:endParaRPr lang="en-GB" dirty="0"/>
          </a:p>
          <a:p>
            <a:pPr lvl="0"/>
            <a:r>
              <a:rPr lang="en-GB" dirty="0" err="1"/>
              <a:t>maastrichtuniversity.nl</a:t>
            </a:r>
            <a:endParaRPr lang="en-NL" dirty="0"/>
          </a:p>
        </p:txBody>
      </p:sp>
      <p:sp>
        <p:nvSpPr>
          <p:cNvPr id="4" name="TextBox 3">
            <a:extLst>
              <a:ext uri="{FF2B5EF4-FFF2-40B4-BE49-F238E27FC236}">
                <a16:creationId xmlns:a16="http://schemas.microsoft.com/office/drawing/2014/main" id="{89D0C0AB-4958-804B-D0A8-53BADA5017B6}"/>
              </a:ext>
            </a:extLst>
          </p:cNvPr>
          <p:cNvSpPr txBox="1"/>
          <p:nvPr userDrawn="1"/>
        </p:nvSpPr>
        <p:spPr>
          <a:xfrm>
            <a:off x="-2160000" y="914400"/>
            <a:ext cx="1981200" cy="1830413"/>
          </a:xfrm>
          <a:prstGeom prst="roundRect">
            <a:avLst>
              <a:gd name="adj" fmla="val 5906"/>
            </a:avLst>
          </a:prstGeom>
          <a:solidFill>
            <a:schemeClr val="accent6"/>
          </a:solidFill>
        </p:spPr>
        <p:txBody>
          <a:bodyPr wrap="square" lIns="118800" tIns="118800" rIns="118800" bIns="118800" rtlCol="0">
            <a:spAutoFit/>
          </a:bodyPr>
          <a:lstStyle/>
          <a:p>
            <a:pPr lvl="0"/>
            <a:r>
              <a:rPr lang="en-GB" sz="1000" b="1">
                <a:solidFill>
                  <a:schemeClr val="tx1"/>
                </a:solidFill>
                <a:latin typeface="Aptos" panose="020B0004020202020204" pitchFamily="34" charset="0"/>
              </a:rPr>
              <a:t>Note:</a:t>
            </a:r>
          </a:p>
          <a:p>
            <a:pPr lvl="0"/>
            <a:endParaRPr lang="en-GB" sz="1000">
              <a:solidFill>
                <a:schemeClr val="tx1"/>
              </a:solidFill>
              <a:latin typeface="Aptos" panose="020B0004020202020204" pitchFamily="34" charset="0"/>
            </a:endParaRPr>
          </a:p>
          <a:p>
            <a:r>
              <a:rPr lang="en-GB" sz="1000">
                <a:solidFill>
                  <a:schemeClr val="tx1"/>
                </a:solidFill>
              </a:rPr>
              <a:t>Use the </a:t>
            </a:r>
            <a:r>
              <a:rPr lang="en-GB" sz="1000" b="1">
                <a:solidFill>
                  <a:schemeClr val="tx1"/>
                </a:solidFill>
              </a:rPr>
              <a:t>Crop</a:t>
            </a:r>
            <a:r>
              <a:rPr lang="en-GB" sz="1000">
                <a:solidFill>
                  <a:schemeClr val="tx1"/>
                </a:solidFill>
              </a:rPr>
              <a:t> tool to reposition the image.</a:t>
            </a:r>
          </a:p>
          <a:p>
            <a:r>
              <a:rPr lang="en-GB" sz="1000">
                <a:solidFill>
                  <a:schemeClr val="tx1"/>
                </a:solidFill>
              </a:rPr>
              <a:t>Select the image, then go to </a:t>
            </a:r>
            <a:r>
              <a:rPr lang="en-GB" sz="1000" b="1">
                <a:solidFill>
                  <a:schemeClr val="tx1"/>
                </a:solidFill>
              </a:rPr>
              <a:t>Picture Format → Crop</a:t>
            </a:r>
            <a:r>
              <a:rPr lang="en-GB" sz="1000">
                <a:solidFill>
                  <a:schemeClr val="tx1"/>
                </a:solidFill>
              </a:rPr>
              <a:t>.</a:t>
            </a:r>
          </a:p>
          <a:p>
            <a:endParaRPr lang="en-GB" sz="1000">
              <a:solidFill>
                <a:schemeClr val="tx1"/>
              </a:solidFill>
            </a:endParaRPr>
          </a:p>
          <a:p>
            <a:endParaRPr lang="en-GB" sz="1000">
              <a:solidFill>
                <a:schemeClr val="tx1"/>
              </a:solidFill>
            </a:endParaRPr>
          </a:p>
          <a:p>
            <a:endParaRPr lang="en-GB" sz="1000">
              <a:solidFill>
                <a:schemeClr val="tx1"/>
              </a:solidFill>
            </a:endParaRPr>
          </a:p>
          <a:p>
            <a:endParaRPr lang="en-GB" sz="1000">
              <a:solidFill>
                <a:schemeClr val="tx1"/>
              </a:solidFill>
            </a:endParaRPr>
          </a:p>
        </p:txBody>
      </p:sp>
      <p:pic>
        <p:nvPicPr>
          <p:cNvPr id="7" name="Graphic 6">
            <a:extLst>
              <a:ext uri="{FF2B5EF4-FFF2-40B4-BE49-F238E27FC236}">
                <a16:creationId xmlns:a16="http://schemas.microsoft.com/office/drawing/2014/main" id="{0C6DEC6D-6546-7DA6-445C-D025D1F6B64E}"/>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993900" y="2120900"/>
            <a:ext cx="469900" cy="469900"/>
          </a:xfrm>
          <a:prstGeom prst="rect">
            <a:avLst/>
          </a:prstGeom>
        </p:spPr>
      </p:pic>
    </p:spTree>
    <p:extLst>
      <p:ext uri="{BB962C8B-B14F-4D97-AF65-F5344CB8AC3E}">
        <p14:creationId xmlns:p14="http://schemas.microsoft.com/office/powerpoint/2010/main" val="1247117719"/>
      </p:ext>
    </p:extLst>
  </p:cSld>
  <p:clrMapOvr>
    <a:overrideClrMapping bg1="lt1" tx1="dk1" bg2="lt2" tx2="dk2" accent1="accent1" accent2="accent2" accent3="accent3" accent4="accent4" accent5="accent5" accent6="accent6" hlink="hlink" folHlink="folHlink"/>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userDrawn="1">
  <p:cSld name="Cover_3_Staalblauw">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25FFACBB-5FB3-008D-0C28-26B5AA850F15}"/>
              </a:ext>
            </a:extLst>
          </p:cNvPr>
          <p:cNvSpPr>
            <a:spLocks noGrp="1"/>
          </p:cNvSpPr>
          <p:nvPr>
            <p:ph type="pic" sz="quarter" idx="15"/>
          </p:nvPr>
        </p:nvSpPr>
        <p:spPr>
          <a:xfrm>
            <a:off x="6248585" y="1489288"/>
            <a:ext cx="7099380" cy="3681785"/>
          </a:xfrm>
          <a:custGeom>
            <a:avLst/>
            <a:gdLst>
              <a:gd name="csX0" fmla="*/ 2151781 w 7099380"/>
              <a:gd name="csY0" fmla="*/ 1623 h 3681785"/>
              <a:gd name="csX1" fmla="*/ 3241693 w 7099380"/>
              <a:gd name="csY1" fmla="*/ 169633 h 3681785"/>
              <a:gd name="csX2" fmla="*/ 4519782 w 7099380"/>
              <a:gd name="csY2" fmla="*/ 488317 h 3681785"/>
              <a:gd name="csX3" fmla="*/ 5197149 w 7099380"/>
              <a:gd name="csY3" fmla="*/ 868577 h 3681785"/>
              <a:gd name="csX4" fmla="*/ 5702510 w 7099380"/>
              <a:gd name="csY4" fmla="*/ 1267309 h 3681785"/>
              <a:gd name="csX5" fmla="*/ 6331239 w 7099380"/>
              <a:gd name="csY5" fmla="*/ 1729942 h 3681785"/>
              <a:gd name="csX6" fmla="*/ 6902588 w 7099380"/>
              <a:gd name="csY6" fmla="*/ 2088720 h 3681785"/>
              <a:gd name="csX7" fmla="*/ 7091535 w 7099380"/>
              <a:gd name="csY7" fmla="*/ 2331462 h 3681785"/>
              <a:gd name="csX8" fmla="*/ 7079376 w 7099380"/>
              <a:gd name="csY8" fmla="*/ 2572972 h 3681785"/>
              <a:gd name="csX9" fmla="*/ 6874307 w 7099380"/>
              <a:gd name="csY9" fmla="*/ 2810651 h 3681785"/>
              <a:gd name="csX10" fmla="*/ 6593415 w 7099380"/>
              <a:gd name="csY10" fmla="*/ 2974715 h 3681785"/>
              <a:gd name="csX11" fmla="*/ 6001710 w 7099380"/>
              <a:gd name="csY11" fmla="*/ 3147125 h 3681785"/>
              <a:gd name="csX12" fmla="*/ 5259994 w 7099380"/>
              <a:gd name="csY12" fmla="*/ 3276842 h 3681785"/>
              <a:gd name="csX13" fmla="*/ 4669109 w 7099380"/>
              <a:gd name="csY13" fmla="*/ 3363458 h 3681785"/>
              <a:gd name="csX14" fmla="*/ 4059370 w 7099380"/>
              <a:gd name="csY14" fmla="*/ 3457873 h 3681785"/>
              <a:gd name="csX15" fmla="*/ 3560840 w 7099380"/>
              <a:gd name="csY15" fmla="*/ 3525332 h 3681785"/>
              <a:gd name="csX16" fmla="*/ 2573890 w 7099380"/>
              <a:gd name="csY16" fmla="*/ 3632336 h 3681785"/>
              <a:gd name="csX17" fmla="*/ 1911415 w 7099380"/>
              <a:gd name="csY17" fmla="*/ 3671880 h 3681785"/>
              <a:gd name="csX18" fmla="*/ 1911688 w 7099380"/>
              <a:gd name="csY18" fmla="*/ 3671607 h 3681785"/>
              <a:gd name="csX19" fmla="*/ 1911005 w 7099380"/>
              <a:gd name="csY19" fmla="*/ 3671607 h 3681785"/>
              <a:gd name="csX20" fmla="*/ 848641 w 7099380"/>
              <a:gd name="csY20" fmla="*/ 3541615 h 3681785"/>
              <a:gd name="csX21" fmla="*/ 525122 w 7099380"/>
              <a:gd name="csY21" fmla="*/ 3381930 h 3681785"/>
              <a:gd name="csX22" fmla="*/ 309944 w 7099380"/>
              <a:gd name="csY22" fmla="*/ 3085276 h 3681785"/>
              <a:gd name="csX23" fmla="*/ 173870 w 7099380"/>
              <a:gd name="csY23" fmla="*/ 2676008 h 3681785"/>
              <a:gd name="csX24" fmla="*/ 135752 w 7099380"/>
              <a:gd name="csY24" fmla="*/ 2456391 h 3681785"/>
              <a:gd name="csX25" fmla="*/ 16756 w 7099380"/>
              <a:gd name="csY25" fmla="*/ 1835030 h 3681785"/>
              <a:gd name="csX26" fmla="*/ 2547 w 7099380"/>
              <a:gd name="csY26" fmla="*/ 1451350 h 3681785"/>
              <a:gd name="csX27" fmla="*/ 83563 w 7099380"/>
              <a:gd name="csY27" fmla="*/ 1014442 h 3681785"/>
              <a:gd name="csX28" fmla="*/ 568294 w 7099380"/>
              <a:gd name="csY28" fmla="*/ 529915 h 3681785"/>
              <a:gd name="csX29" fmla="*/ 1285691 w 7099380"/>
              <a:gd name="csY29" fmla="*/ 176748 h 3681785"/>
              <a:gd name="csX30" fmla="*/ 2071808 w 7099380"/>
              <a:gd name="csY30" fmla="*/ 1738 h 3681785"/>
              <a:gd name="csX31" fmla="*/ 2151781 w 7099380"/>
              <a:gd name="csY31" fmla="*/ 1623 h 368178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Lst>
            <a:rect l="l" t="t" r="r" b="b"/>
            <a:pathLst>
              <a:path w="7099380" h="3681785">
                <a:moveTo>
                  <a:pt x="2151781" y="1623"/>
                </a:moveTo>
                <a:cubicBezTo>
                  <a:pt x="2369595" y="16454"/>
                  <a:pt x="2796753" y="128925"/>
                  <a:pt x="3241693" y="169633"/>
                </a:cubicBezTo>
                <a:cubicBezTo>
                  <a:pt x="3750060" y="215745"/>
                  <a:pt x="4334524" y="446720"/>
                  <a:pt x="4519782" y="488317"/>
                </a:cubicBezTo>
                <a:cubicBezTo>
                  <a:pt x="4705040" y="530188"/>
                  <a:pt x="5073644" y="749533"/>
                  <a:pt x="5197149" y="868577"/>
                </a:cubicBezTo>
                <a:cubicBezTo>
                  <a:pt x="5320791" y="987896"/>
                  <a:pt x="5577638" y="1187262"/>
                  <a:pt x="5702510" y="1267309"/>
                </a:cubicBezTo>
                <a:cubicBezTo>
                  <a:pt x="5827381" y="1347493"/>
                  <a:pt x="6265251" y="1681093"/>
                  <a:pt x="6331239" y="1729942"/>
                </a:cubicBezTo>
                <a:cubicBezTo>
                  <a:pt x="6397500" y="1778518"/>
                  <a:pt x="6824714" y="2051638"/>
                  <a:pt x="6902588" y="2088720"/>
                </a:cubicBezTo>
                <a:cubicBezTo>
                  <a:pt x="6980462" y="2126075"/>
                  <a:pt x="7078146" y="2260445"/>
                  <a:pt x="7091535" y="2331462"/>
                </a:cubicBezTo>
                <a:cubicBezTo>
                  <a:pt x="7104924" y="2402888"/>
                  <a:pt x="7101371" y="2511808"/>
                  <a:pt x="7079376" y="2572972"/>
                </a:cubicBezTo>
                <a:cubicBezTo>
                  <a:pt x="7057380" y="2634274"/>
                  <a:pt x="6939066" y="2765634"/>
                  <a:pt x="6874307" y="2810651"/>
                </a:cubicBezTo>
                <a:cubicBezTo>
                  <a:pt x="6809549" y="2855670"/>
                  <a:pt x="6721019" y="2910129"/>
                  <a:pt x="6593415" y="2974715"/>
                </a:cubicBezTo>
                <a:cubicBezTo>
                  <a:pt x="6465948" y="3039163"/>
                  <a:pt x="6269760" y="3089245"/>
                  <a:pt x="6001710" y="3147125"/>
                </a:cubicBezTo>
                <a:cubicBezTo>
                  <a:pt x="5733932" y="3205005"/>
                  <a:pt x="5361230" y="3257959"/>
                  <a:pt x="5259994" y="3276842"/>
                </a:cubicBezTo>
                <a:cubicBezTo>
                  <a:pt x="5158758" y="3295725"/>
                  <a:pt x="4838519" y="3345670"/>
                  <a:pt x="4669109" y="3363458"/>
                </a:cubicBezTo>
                <a:cubicBezTo>
                  <a:pt x="4499426" y="3381383"/>
                  <a:pt x="4168940" y="3447748"/>
                  <a:pt x="4059370" y="3457873"/>
                </a:cubicBezTo>
                <a:cubicBezTo>
                  <a:pt x="3949799" y="3467862"/>
                  <a:pt x="3717954" y="3516438"/>
                  <a:pt x="3560840" y="3525332"/>
                </a:cubicBezTo>
                <a:cubicBezTo>
                  <a:pt x="3403589" y="3534226"/>
                  <a:pt x="2740567" y="3604284"/>
                  <a:pt x="2573890" y="3632336"/>
                </a:cubicBezTo>
                <a:cubicBezTo>
                  <a:pt x="2407212" y="3660386"/>
                  <a:pt x="2203237" y="3637809"/>
                  <a:pt x="1911415" y="3671880"/>
                </a:cubicBezTo>
                <a:lnTo>
                  <a:pt x="1911688" y="3671607"/>
                </a:lnTo>
                <a:lnTo>
                  <a:pt x="1911005" y="3671607"/>
                </a:lnTo>
                <a:cubicBezTo>
                  <a:pt x="1618773" y="3705815"/>
                  <a:pt x="1099477" y="3651629"/>
                  <a:pt x="848641" y="3541615"/>
                </a:cubicBezTo>
                <a:cubicBezTo>
                  <a:pt x="746721" y="3497008"/>
                  <a:pt x="580180" y="3433517"/>
                  <a:pt x="525122" y="3381930"/>
                </a:cubicBezTo>
                <a:cubicBezTo>
                  <a:pt x="469927" y="3330208"/>
                  <a:pt x="348061" y="3172029"/>
                  <a:pt x="309944" y="3085276"/>
                </a:cubicBezTo>
                <a:cubicBezTo>
                  <a:pt x="271827" y="2998524"/>
                  <a:pt x="190401" y="2726909"/>
                  <a:pt x="173870" y="2676008"/>
                </a:cubicBezTo>
                <a:cubicBezTo>
                  <a:pt x="157475" y="2625106"/>
                  <a:pt x="183433" y="2601571"/>
                  <a:pt x="135752" y="2456391"/>
                </a:cubicBezTo>
                <a:cubicBezTo>
                  <a:pt x="88072" y="2311621"/>
                  <a:pt x="24543" y="1940939"/>
                  <a:pt x="16756" y="1835030"/>
                </a:cubicBezTo>
                <a:cubicBezTo>
                  <a:pt x="8968" y="1729121"/>
                  <a:pt x="13750" y="1603235"/>
                  <a:pt x="2547" y="1451350"/>
                </a:cubicBezTo>
                <a:cubicBezTo>
                  <a:pt x="-8656" y="1299329"/>
                  <a:pt x="16892" y="1162632"/>
                  <a:pt x="83563" y="1014442"/>
                </a:cubicBezTo>
                <a:cubicBezTo>
                  <a:pt x="150234" y="866388"/>
                  <a:pt x="420197" y="638971"/>
                  <a:pt x="568294" y="529915"/>
                </a:cubicBezTo>
                <a:cubicBezTo>
                  <a:pt x="716391" y="420859"/>
                  <a:pt x="1090186" y="240239"/>
                  <a:pt x="1285691" y="176748"/>
                </a:cubicBezTo>
                <a:cubicBezTo>
                  <a:pt x="1481605" y="113257"/>
                  <a:pt x="1824251" y="28558"/>
                  <a:pt x="2071808" y="1738"/>
                </a:cubicBezTo>
                <a:cubicBezTo>
                  <a:pt x="2093821" y="-622"/>
                  <a:pt x="2120665" y="-496"/>
                  <a:pt x="2151781" y="1623"/>
                </a:cubicBezTo>
                <a:close/>
              </a:path>
            </a:pathLst>
          </a:custGeom>
          <a:solidFill>
            <a:schemeClr val="tx2"/>
          </a:solidFill>
        </p:spPr>
        <p:txBody>
          <a:bodyPr wrap="square">
            <a:noAutofit/>
          </a:bodyPr>
          <a:lstStyle/>
          <a:p>
            <a:r>
              <a:rPr lang="en-US"/>
              <a:t>Click icon to add picture</a:t>
            </a:r>
            <a:endParaRPr lang="en-NL"/>
          </a:p>
        </p:txBody>
      </p:sp>
      <p:sp>
        <p:nvSpPr>
          <p:cNvPr id="2" name="Title 1">
            <a:extLst>
              <a:ext uri="{FF2B5EF4-FFF2-40B4-BE49-F238E27FC236}">
                <a16:creationId xmlns:a16="http://schemas.microsoft.com/office/drawing/2014/main" id="{10ADFC02-B531-DD56-F496-10872B596C78}"/>
              </a:ext>
            </a:extLst>
          </p:cNvPr>
          <p:cNvSpPr>
            <a:spLocks noGrp="1"/>
          </p:cNvSpPr>
          <p:nvPr>
            <p:ph type="title" hasCustomPrompt="1"/>
          </p:nvPr>
        </p:nvSpPr>
        <p:spPr>
          <a:xfrm>
            <a:off x="506414" y="505606"/>
            <a:ext cx="6605586" cy="2694794"/>
          </a:xfrm>
          <a:prstGeom prst="rect">
            <a:avLst/>
          </a:prstGeom>
        </p:spPr>
        <p:txBody>
          <a:bodyPr>
            <a:normAutofit/>
          </a:bodyPr>
          <a:lstStyle>
            <a:lvl1pPr>
              <a:lnSpc>
                <a:spcPct val="80000"/>
              </a:lnSpc>
              <a:defRPr sz="8000">
                <a:solidFill>
                  <a:schemeClr val="tx2"/>
                </a:solidFill>
                <a:latin typeface="Aptos" panose="020B0004020202020204" pitchFamily="34" charset="0"/>
              </a:defRPr>
            </a:lvl1pPr>
          </a:lstStyle>
          <a:p>
            <a:r>
              <a:rPr lang="en-NL" dirty="0"/>
              <a:t>[Cover title]</a:t>
            </a:r>
          </a:p>
        </p:txBody>
      </p:sp>
      <p:sp>
        <p:nvSpPr>
          <p:cNvPr id="11" name="Text Placeholder 10">
            <a:extLst>
              <a:ext uri="{FF2B5EF4-FFF2-40B4-BE49-F238E27FC236}">
                <a16:creationId xmlns:a16="http://schemas.microsoft.com/office/drawing/2014/main" id="{12E230F8-A8CD-709B-9C40-73DCA007C26E}"/>
              </a:ext>
            </a:extLst>
          </p:cNvPr>
          <p:cNvSpPr>
            <a:spLocks noGrp="1"/>
          </p:cNvSpPr>
          <p:nvPr>
            <p:ph type="body" sz="quarter" idx="14" hasCustomPrompt="1"/>
          </p:nvPr>
        </p:nvSpPr>
        <p:spPr>
          <a:xfrm>
            <a:off x="4062413" y="6073002"/>
            <a:ext cx="3557587" cy="276999"/>
          </a:xfrm>
          <a:prstGeom prst="rect">
            <a:avLst/>
          </a:prstGeom>
        </p:spPr>
        <p:txBody>
          <a:bodyPr wrap="square" lIns="0" tIns="0" rIns="0" bIns="0" anchor="b">
            <a:spAutoFit/>
          </a:bodyPr>
          <a:lstStyle>
            <a:lvl1pPr indent="-270000">
              <a:buFont typeface="Arial" panose="020B0604020202020204" pitchFamily="34" charset="0"/>
              <a:buNone/>
              <a:defRPr sz="1800">
                <a:solidFill>
                  <a:schemeClr val="tx2"/>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dirty="0"/>
              <a:t>[Optional text]</a:t>
            </a:r>
            <a:endParaRPr lang="en-NL" dirty="0"/>
          </a:p>
        </p:txBody>
      </p:sp>
      <p:sp>
        <p:nvSpPr>
          <p:cNvPr id="6" name="Freeform 5">
            <a:extLst>
              <a:ext uri="{FF2B5EF4-FFF2-40B4-BE49-F238E27FC236}">
                <a16:creationId xmlns:a16="http://schemas.microsoft.com/office/drawing/2014/main" id="{07EDE357-94EA-B00C-1387-BBE334AB16CC}"/>
              </a:ext>
            </a:extLst>
          </p:cNvPr>
          <p:cNvSpPr/>
          <p:nvPr/>
        </p:nvSpPr>
        <p:spPr>
          <a:xfrm>
            <a:off x="8120936" y="4833563"/>
            <a:ext cx="5350339" cy="3669756"/>
          </a:xfrm>
          <a:custGeom>
            <a:avLst/>
            <a:gdLst>
              <a:gd name="csX0" fmla="*/ 366954 w 5350339"/>
              <a:gd name="csY0" fmla="*/ 1119595 h 3669756"/>
              <a:gd name="csX1" fmla="*/ 1603920 w 5350339"/>
              <a:gd name="csY1" fmla="*/ 252346 h 3669756"/>
              <a:gd name="csX2" fmla="*/ 3627959 w 5350339"/>
              <a:gd name="csY2" fmla="*/ 69537 h 3669756"/>
              <a:gd name="csX3" fmla="*/ 4658765 w 5350339"/>
              <a:gd name="csY3" fmla="*/ 961964 h 3669756"/>
              <a:gd name="csX4" fmla="*/ 4663683 w 5350339"/>
              <a:gd name="csY4" fmla="*/ 960458 h 3669756"/>
              <a:gd name="csX5" fmla="*/ 5350340 w 5350339"/>
              <a:gd name="csY5" fmla="*/ 3099436 h 3669756"/>
              <a:gd name="csX6" fmla="*/ 440320 w 5350339"/>
              <a:gd name="csY6" fmla="*/ 3669757 h 3669756"/>
              <a:gd name="csX7" fmla="*/ 57234 w 5350339"/>
              <a:gd name="csY7" fmla="*/ 2476297 h 3669756"/>
              <a:gd name="csX8" fmla="*/ 56961 w 5350339"/>
              <a:gd name="csY8" fmla="*/ 2475340 h 3669756"/>
              <a:gd name="csX9" fmla="*/ 47808 w 5350339"/>
              <a:gd name="csY9" fmla="*/ 2446878 h 3669756"/>
              <a:gd name="csX10" fmla="*/ 48217 w 5350339"/>
              <a:gd name="csY10" fmla="*/ 2446878 h 3669756"/>
              <a:gd name="csX11" fmla="*/ 366954 w 5350339"/>
              <a:gd name="csY11" fmla="*/ 1119732 h 36697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5350339" h="3669756">
                <a:moveTo>
                  <a:pt x="366954" y="1119595"/>
                </a:moveTo>
                <a:cubicBezTo>
                  <a:pt x="702495" y="678308"/>
                  <a:pt x="640606" y="479353"/>
                  <a:pt x="1603920" y="252346"/>
                </a:cubicBezTo>
                <a:cubicBezTo>
                  <a:pt x="2215436" y="55443"/>
                  <a:pt x="3098553" y="-93294"/>
                  <a:pt x="3627959" y="69537"/>
                </a:cubicBezTo>
                <a:cubicBezTo>
                  <a:pt x="3880298" y="248241"/>
                  <a:pt x="4502607" y="549685"/>
                  <a:pt x="4658765" y="961964"/>
                </a:cubicBezTo>
                <a:lnTo>
                  <a:pt x="4663683" y="960458"/>
                </a:lnTo>
                <a:lnTo>
                  <a:pt x="5350340" y="3099436"/>
                </a:lnTo>
                <a:lnTo>
                  <a:pt x="440320" y="3669757"/>
                </a:lnTo>
                <a:lnTo>
                  <a:pt x="57234" y="2476297"/>
                </a:lnTo>
                <a:cubicBezTo>
                  <a:pt x="57234" y="2476297"/>
                  <a:pt x="57098" y="2475613"/>
                  <a:pt x="56961" y="2475340"/>
                </a:cubicBezTo>
                <a:lnTo>
                  <a:pt x="47808" y="2446878"/>
                </a:lnTo>
                <a:lnTo>
                  <a:pt x="48217" y="2446878"/>
                </a:lnTo>
                <a:cubicBezTo>
                  <a:pt x="-74605" y="2026664"/>
                  <a:pt x="39200" y="1550894"/>
                  <a:pt x="366954" y="1119732"/>
                </a:cubicBezTo>
              </a:path>
            </a:pathLst>
          </a:custGeom>
          <a:solidFill>
            <a:srgbClr val="BEDDF7"/>
          </a:solidFill>
          <a:ln w="13648" cap="flat">
            <a:noFill/>
            <a:prstDash val="solid"/>
            <a:miter/>
          </a:ln>
        </p:spPr>
        <p:txBody>
          <a:bodyPr/>
          <a:lstStyle/>
          <a:p>
            <a:endParaRPr lang="en-NL"/>
          </a:p>
        </p:txBody>
      </p:sp>
      <p:sp>
        <p:nvSpPr>
          <p:cNvPr id="8" name="Freeform 7">
            <a:extLst>
              <a:ext uri="{FF2B5EF4-FFF2-40B4-BE49-F238E27FC236}">
                <a16:creationId xmlns:a16="http://schemas.microsoft.com/office/drawing/2014/main" id="{2FCB406B-C6D3-83B9-2060-C33D15195C3C}"/>
              </a:ext>
            </a:extLst>
          </p:cNvPr>
          <p:cNvSpPr/>
          <p:nvPr/>
        </p:nvSpPr>
        <p:spPr>
          <a:xfrm>
            <a:off x="7670900" y="-2881191"/>
            <a:ext cx="5162915" cy="4682201"/>
          </a:xfrm>
          <a:custGeom>
            <a:avLst/>
            <a:gdLst>
              <a:gd name="csX0" fmla="*/ 2204785 w 5162915"/>
              <a:gd name="csY0" fmla="*/ 186351 h 4682201"/>
              <a:gd name="csX1" fmla="*/ 687473 w 5162915"/>
              <a:gd name="csY1" fmla="*/ 802374 h 4682201"/>
              <a:gd name="csX2" fmla="*/ 327340 w 5162915"/>
              <a:gd name="csY2" fmla="*/ 1151025 h 4682201"/>
              <a:gd name="csX3" fmla="*/ 1636 w 5162915"/>
              <a:gd name="csY3" fmla="*/ 1629394 h 4682201"/>
              <a:gd name="csX4" fmla="*/ 293322 w 5162915"/>
              <a:gd name="csY4" fmla="*/ 2586133 h 4682201"/>
              <a:gd name="csX5" fmla="*/ 1039272 w 5162915"/>
              <a:gd name="csY5" fmla="*/ 3931888 h 4682201"/>
              <a:gd name="csX6" fmla="*/ 1429325 w 5162915"/>
              <a:gd name="csY6" fmla="*/ 4239900 h 4682201"/>
              <a:gd name="csX7" fmla="*/ 1827985 w 5162915"/>
              <a:gd name="csY7" fmla="*/ 4604834 h 4682201"/>
              <a:gd name="csX8" fmla="*/ 2273643 w 5162915"/>
              <a:gd name="csY8" fmla="*/ 4681871 h 4682201"/>
              <a:gd name="csX9" fmla="*/ 3075334 w 5162915"/>
              <a:gd name="csY9" fmla="*/ 4507545 h 4682201"/>
              <a:gd name="csX10" fmla="*/ 3581241 w 5162915"/>
              <a:gd name="csY10" fmla="*/ 4179145 h 4682201"/>
              <a:gd name="csX11" fmla="*/ 4344406 w 5162915"/>
              <a:gd name="csY11" fmla="*/ 3757699 h 4682201"/>
              <a:gd name="csX12" fmla="*/ 4923269 w 5162915"/>
              <a:gd name="csY12" fmla="*/ 3311760 h 4682201"/>
              <a:gd name="csX13" fmla="*/ 5154705 w 5162915"/>
              <a:gd name="csY13" fmla="*/ 2675348 h 4682201"/>
              <a:gd name="csX14" fmla="*/ 5137491 w 5162915"/>
              <a:gd name="csY14" fmla="*/ 1742966 h 4682201"/>
              <a:gd name="csX15" fmla="*/ 5081749 w 5162915"/>
              <a:gd name="csY15" fmla="*/ 1309478 h 4682201"/>
              <a:gd name="csX16" fmla="*/ 4961660 w 5162915"/>
              <a:gd name="csY16" fmla="*/ 1122838 h 4682201"/>
              <a:gd name="csX17" fmla="*/ 3932631 w 5162915"/>
              <a:gd name="csY17" fmla="*/ 506814 h 4682201"/>
              <a:gd name="csX18" fmla="*/ 3191189 w 5162915"/>
              <a:gd name="csY18" fmla="*/ 129839 h 4682201"/>
              <a:gd name="csX19" fmla="*/ 2685282 w 5162915"/>
              <a:gd name="csY19" fmla="*/ 8194 h 4682201"/>
              <a:gd name="csX20" fmla="*/ 2205195 w 5162915"/>
              <a:gd name="csY20" fmla="*/ 186761 h 4682201"/>
              <a:gd name="csX21" fmla="*/ 2204922 w 5162915"/>
              <a:gd name="csY21" fmla="*/ 186488 h 468220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5162915" h="4682201">
                <a:moveTo>
                  <a:pt x="2204785" y="186351"/>
                </a:moveTo>
                <a:lnTo>
                  <a:pt x="687473" y="802374"/>
                </a:lnTo>
                <a:cubicBezTo>
                  <a:pt x="687473" y="802374"/>
                  <a:pt x="498663" y="940302"/>
                  <a:pt x="327340" y="1151025"/>
                </a:cubicBezTo>
                <a:cubicBezTo>
                  <a:pt x="156018" y="1361749"/>
                  <a:pt x="18850" y="1564399"/>
                  <a:pt x="1636" y="1629394"/>
                </a:cubicBezTo>
                <a:cubicBezTo>
                  <a:pt x="-15578" y="1694117"/>
                  <a:pt x="104512" y="2205052"/>
                  <a:pt x="293322" y="2586133"/>
                </a:cubicBezTo>
                <a:cubicBezTo>
                  <a:pt x="481722" y="2967350"/>
                  <a:pt x="1039272" y="3931888"/>
                  <a:pt x="1039272" y="3931888"/>
                </a:cubicBezTo>
                <a:cubicBezTo>
                  <a:pt x="1039272" y="3931888"/>
                  <a:pt x="1339565" y="4166968"/>
                  <a:pt x="1429325" y="4239900"/>
                </a:cubicBezTo>
                <a:cubicBezTo>
                  <a:pt x="1519495" y="4312832"/>
                  <a:pt x="1716502" y="4555985"/>
                  <a:pt x="1827985" y="4604834"/>
                </a:cubicBezTo>
                <a:cubicBezTo>
                  <a:pt x="1939468" y="4653684"/>
                  <a:pt x="2016385" y="4685839"/>
                  <a:pt x="2273643" y="4681871"/>
                </a:cubicBezTo>
                <a:cubicBezTo>
                  <a:pt x="2530900" y="4677903"/>
                  <a:pt x="2886524" y="4600866"/>
                  <a:pt x="3075334" y="4507545"/>
                </a:cubicBezTo>
                <a:cubicBezTo>
                  <a:pt x="3263871" y="4414225"/>
                  <a:pt x="3431368" y="4268224"/>
                  <a:pt x="3581241" y="4179145"/>
                </a:cubicBezTo>
                <a:cubicBezTo>
                  <a:pt x="3731251" y="4090067"/>
                  <a:pt x="4151497" y="3883175"/>
                  <a:pt x="4344406" y="3757699"/>
                </a:cubicBezTo>
                <a:cubicBezTo>
                  <a:pt x="4537315" y="3631812"/>
                  <a:pt x="4841707" y="3417121"/>
                  <a:pt x="4923269" y="3311760"/>
                </a:cubicBezTo>
                <a:cubicBezTo>
                  <a:pt x="5004832" y="3206398"/>
                  <a:pt x="5133392" y="2857747"/>
                  <a:pt x="5154705" y="2675348"/>
                </a:cubicBezTo>
                <a:cubicBezTo>
                  <a:pt x="5176018" y="2492812"/>
                  <a:pt x="5150606" y="1888967"/>
                  <a:pt x="5137491" y="1742966"/>
                </a:cubicBezTo>
                <a:cubicBezTo>
                  <a:pt x="5124375" y="1596965"/>
                  <a:pt x="5081749" y="1309478"/>
                  <a:pt x="5081749" y="1309478"/>
                </a:cubicBezTo>
                <a:cubicBezTo>
                  <a:pt x="5081749" y="1309478"/>
                  <a:pt x="5086258" y="1212190"/>
                  <a:pt x="4961660" y="1122838"/>
                </a:cubicBezTo>
                <a:cubicBezTo>
                  <a:pt x="4837198" y="1033759"/>
                  <a:pt x="4048485" y="567295"/>
                  <a:pt x="3932631" y="506814"/>
                </a:cubicBezTo>
                <a:cubicBezTo>
                  <a:pt x="3817049" y="445924"/>
                  <a:pt x="3272615" y="170205"/>
                  <a:pt x="3191189" y="129839"/>
                </a:cubicBezTo>
                <a:cubicBezTo>
                  <a:pt x="3109626" y="89199"/>
                  <a:pt x="2882699" y="-32446"/>
                  <a:pt x="2685282" y="8194"/>
                </a:cubicBezTo>
                <a:cubicBezTo>
                  <a:pt x="2488274" y="48833"/>
                  <a:pt x="2205195" y="186761"/>
                  <a:pt x="2205195" y="186761"/>
                </a:cubicBezTo>
                <a:lnTo>
                  <a:pt x="2204922" y="186488"/>
                </a:lnTo>
                <a:close/>
              </a:path>
            </a:pathLst>
          </a:custGeom>
          <a:solidFill>
            <a:srgbClr val="BEDDF7"/>
          </a:solidFill>
          <a:ln w="13648" cap="flat">
            <a:noFill/>
            <a:prstDash val="solid"/>
            <a:miter/>
          </a:ln>
        </p:spPr>
        <p:txBody>
          <a:bodyPr/>
          <a:lstStyle/>
          <a:p>
            <a:endParaRPr lang="en-NL"/>
          </a:p>
        </p:txBody>
      </p:sp>
      <p:sp>
        <p:nvSpPr>
          <p:cNvPr id="10" name="Freeform 9">
            <a:extLst>
              <a:ext uri="{FF2B5EF4-FFF2-40B4-BE49-F238E27FC236}">
                <a16:creationId xmlns:a16="http://schemas.microsoft.com/office/drawing/2014/main" id="{65D7D786-D315-266E-7EE0-EC67EF55C472}"/>
              </a:ext>
            </a:extLst>
          </p:cNvPr>
          <p:cNvSpPr/>
          <p:nvPr/>
        </p:nvSpPr>
        <p:spPr>
          <a:xfrm>
            <a:off x="7670910" y="-4953000"/>
            <a:ext cx="2897443" cy="2394308"/>
          </a:xfrm>
          <a:custGeom>
            <a:avLst/>
            <a:gdLst>
              <a:gd name="csX0" fmla="*/ 2897444 w 2897443"/>
              <a:gd name="csY0" fmla="*/ 1158567 h 2394308"/>
              <a:gd name="csX1" fmla="*/ 2456978 w 2897443"/>
              <a:gd name="csY1" fmla="*/ 2120095 h 2394308"/>
              <a:gd name="csX2" fmla="*/ 1516752 w 2897443"/>
              <a:gd name="csY2" fmla="*/ 2394309 h 2394308"/>
              <a:gd name="csX3" fmla="*/ 20616 w 2897443"/>
              <a:gd name="csY3" fmla="*/ 1158567 h 2394308"/>
              <a:gd name="csX4" fmla="*/ 1516752 w 2897443"/>
              <a:gd name="csY4" fmla="*/ 0 h 2394308"/>
              <a:gd name="csX5" fmla="*/ 2897444 w 2897443"/>
              <a:gd name="csY5" fmla="*/ 1158567 h 2394308"/>
            </a:gdLst>
            <a:ahLst/>
            <a:cxnLst>
              <a:cxn ang="0">
                <a:pos x="csX0" y="csY0"/>
              </a:cxn>
              <a:cxn ang="0">
                <a:pos x="csX1" y="csY1"/>
              </a:cxn>
              <a:cxn ang="0">
                <a:pos x="csX2" y="csY2"/>
              </a:cxn>
              <a:cxn ang="0">
                <a:pos x="csX3" y="csY3"/>
              </a:cxn>
              <a:cxn ang="0">
                <a:pos x="csX4" y="csY4"/>
              </a:cxn>
              <a:cxn ang="0">
                <a:pos x="csX5" y="csY5"/>
              </a:cxn>
            </a:cxnLst>
            <a:rect l="l" t="t" r="r" b="b"/>
            <a:pathLst>
              <a:path w="2897443" h="2394308">
                <a:moveTo>
                  <a:pt x="2897444" y="1158567"/>
                </a:moveTo>
                <a:cubicBezTo>
                  <a:pt x="2650296" y="1564278"/>
                  <a:pt x="2767790" y="1919497"/>
                  <a:pt x="2456978" y="2120095"/>
                </a:cubicBezTo>
                <a:cubicBezTo>
                  <a:pt x="2271993" y="2330681"/>
                  <a:pt x="1869644" y="2394309"/>
                  <a:pt x="1516752" y="2394309"/>
                </a:cubicBezTo>
                <a:cubicBezTo>
                  <a:pt x="590326" y="2394309"/>
                  <a:pt x="-132809" y="2254875"/>
                  <a:pt x="20616" y="1158567"/>
                </a:cubicBezTo>
                <a:cubicBezTo>
                  <a:pt x="20616" y="329084"/>
                  <a:pt x="570242" y="115077"/>
                  <a:pt x="1516752" y="0"/>
                </a:cubicBezTo>
                <a:cubicBezTo>
                  <a:pt x="2343036" y="0"/>
                  <a:pt x="2897444" y="329084"/>
                  <a:pt x="2897444" y="1158567"/>
                </a:cubicBezTo>
              </a:path>
            </a:pathLst>
          </a:custGeom>
          <a:solidFill>
            <a:srgbClr val="BEDDF7"/>
          </a:solidFill>
          <a:ln w="13648" cap="flat">
            <a:noFill/>
            <a:prstDash val="solid"/>
            <a:miter/>
          </a:ln>
        </p:spPr>
        <p:txBody>
          <a:bodyPr/>
          <a:lstStyle/>
          <a:p>
            <a:endParaRPr lang="en-NL"/>
          </a:p>
        </p:txBody>
      </p:sp>
      <p:sp>
        <p:nvSpPr>
          <p:cNvPr id="3" name="TextBox 2">
            <a:extLst>
              <a:ext uri="{FF2B5EF4-FFF2-40B4-BE49-F238E27FC236}">
                <a16:creationId xmlns:a16="http://schemas.microsoft.com/office/drawing/2014/main" id="{0E0726A8-3B94-30A2-7129-3B38957973C7}"/>
              </a:ext>
            </a:extLst>
          </p:cNvPr>
          <p:cNvSpPr txBox="1"/>
          <p:nvPr userDrawn="1"/>
        </p:nvSpPr>
        <p:spPr>
          <a:xfrm>
            <a:off x="-2160000" y="914400"/>
            <a:ext cx="1981200" cy="1830413"/>
          </a:xfrm>
          <a:prstGeom prst="roundRect">
            <a:avLst>
              <a:gd name="adj" fmla="val 5906"/>
            </a:avLst>
          </a:prstGeom>
          <a:solidFill>
            <a:schemeClr val="accent6"/>
          </a:solidFill>
        </p:spPr>
        <p:txBody>
          <a:bodyPr wrap="square" lIns="118800" tIns="118800" rIns="118800" bIns="118800" rtlCol="0">
            <a:spAutoFit/>
          </a:bodyPr>
          <a:lstStyle/>
          <a:p>
            <a:pPr lvl="0"/>
            <a:r>
              <a:rPr lang="en-GB" sz="1000" b="1">
                <a:solidFill>
                  <a:schemeClr val="bg1"/>
                </a:solidFill>
                <a:latin typeface="Aptos" panose="020B0004020202020204" pitchFamily="34" charset="0"/>
              </a:rPr>
              <a:t>Note:</a:t>
            </a:r>
          </a:p>
          <a:p>
            <a:pPr lvl="0"/>
            <a:endParaRPr lang="en-GB" sz="1000">
              <a:solidFill>
                <a:schemeClr val="bg1"/>
              </a:solidFill>
              <a:latin typeface="Aptos" panose="020B0004020202020204" pitchFamily="34" charset="0"/>
            </a:endParaRPr>
          </a:p>
          <a:p>
            <a:r>
              <a:rPr lang="en-GB" sz="1000">
                <a:solidFill>
                  <a:schemeClr val="bg1"/>
                </a:solidFill>
              </a:rPr>
              <a:t>Use the </a:t>
            </a:r>
            <a:r>
              <a:rPr lang="en-GB" sz="1000" b="1">
                <a:solidFill>
                  <a:schemeClr val="bg1"/>
                </a:solidFill>
              </a:rPr>
              <a:t>Crop</a:t>
            </a:r>
            <a:r>
              <a:rPr lang="en-GB" sz="1000">
                <a:solidFill>
                  <a:schemeClr val="bg1"/>
                </a:solidFill>
              </a:rPr>
              <a:t> tool to reposition the image.</a:t>
            </a:r>
          </a:p>
          <a:p>
            <a:r>
              <a:rPr lang="en-GB" sz="1000">
                <a:solidFill>
                  <a:schemeClr val="bg1"/>
                </a:solidFill>
              </a:rPr>
              <a:t>Select the image, then go to </a:t>
            </a:r>
            <a:r>
              <a:rPr lang="en-GB" sz="1000" b="1">
                <a:solidFill>
                  <a:schemeClr val="bg1"/>
                </a:solidFill>
              </a:rPr>
              <a:t>Picture Format → Crop</a:t>
            </a:r>
            <a:r>
              <a:rPr lang="en-GB" sz="1000">
                <a:solidFill>
                  <a:schemeClr val="bg1"/>
                </a:solidFill>
              </a:rPr>
              <a:t>.</a:t>
            </a:r>
          </a:p>
          <a:p>
            <a:endParaRPr lang="en-GB" sz="1000">
              <a:solidFill>
                <a:schemeClr val="bg1"/>
              </a:solidFill>
            </a:endParaRPr>
          </a:p>
          <a:p>
            <a:endParaRPr lang="en-GB" sz="1000">
              <a:solidFill>
                <a:schemeClr val="bg1"/>
              </a:solidFill>
            </a:endParaRPr>
          </a:p>
          <a:p>
            <a:endParaRPr lang="en-GB" sz="1000">
              <a:solidFill>
                <a:schemeClr val="bg1"/>
              </a:solidFill>
            </a:endParaRPr>
          </a:p>
          <a:p>
            <a:endParaRPr lang="en-GB" sz="1000">
              <a:solidFill>
                <a:schemeClr val="bg1"/>
              </a:solidFill>
            </a:endParaRPr>
          </a:p>
        </p:txBody>
      </p:sp>
      <p:sp>
        <p:nvSpPr>
          <p:cNvPr id="4" name="Text Placeholder 4">
            <a:extLst>
              <a:ext uri="{FF2B5EF4-FFF2-40B4-BE49-F238E27FC236}">
                <a16:creationId xmlns:a16="http://schemas.microsoft.com/office/drawing/2014/main" id="{BA4CAA89-399A-45B8-F09D-DE8F0AE482DB}"/>
              </a:ext>
            </a:extLst>
          </p:cNvPr>
          <p:cNvSpPr>
            <a:spLocks noGrp="1"/>
          </p:cNvSpPr>
          <p:nvPr>
            <p:ph type="body" sz="quarter" idx="16" hasCustomPrompt="1"/>
          </p:nvPr>
        </p:nvSpPr>
        <p:spPr>
          <a:xfrm>
            <a:off x="506412" y="3715774"/>
            <a:ext cx="5080001" cy="1066800"/>
          </a:xfrm>
          <a:prstGeom prst="rect">
            <a:avLst/>
          </a:prstGeom>
        </p:spPr>
        <p:txBody>
          <a:bodyPr lIns="0" tIns="0" rIns="0" bIns="0"/>
          <a:lstStyle>
            <a:lvl1pPr>
              <a:buFont typeface="Arial" panose="020B0604020202020204" pitchFamily="34" charset="0"/>
              <a:buNone/>
              <a:defRPr sz="2800">
                <a:solidFill>
                  <a:schemeClr val="tx2"/>
                </a:solidFill>
              </a:defRPr>
            </a:lvl1pPr>
          </a:lstStyle>
          <a:p>
            <a:pPr lvl="0"/>
            <a:r>
              <a:rPr lang="en-GB" dirty="0"/>
              <a:t>[Subtitle, date or author]</a:t>
            </a:r>
            <a:endParaRPr lang="en-NL" dirty="0"/>
          </a:p>
        </p:txBody>
      </p:sp>
      <p:pic>
        <p:nvPicPr>
          <p:cNvPr id="5" name="Graphic 4">
            <a:extLst>
              <a:ext uri="{FF2B5EF4-FFF2-40B4-BE49-F238E27FC236}">
                <a16:creationId xmlns:a16="http://schemas.microsoft.com/office/drawing/2014/main" id="{77AA6255-F124-5425-2EF0-463C683CDAD4}"/>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993900" y="2120900"/>
            <a:ext cx="469900" cy="469900"/>
          </a:xfrm>
          <a:prstGeom prst="rect">
            <a:avLst/>
          </a:prstGeom>
        </p:spPr>
      </p:pic>
      <p:pic>
        <p:nvPicPr>
          <p:cNvPr id="9" name="Graphic 8">
            <a:extLst>
              <a:ext uri="{FF2B5EF4-FFF2-40B4-BE49-F238E27FC236}">
                <a16:creationId xmlns:a16="http://schemas.microsoft.com/office/drawing/2014/main" id="{B4543350-742C-1698-AD59-4C1E94975AA8}"/>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06413" y="6086115"/>
            <a:ext cx="2540000" cy="381000"/>
          </a:xfrm>
          <a:prstGeom prst="rect">
            <a:avLst/>
          </a:prstGeom>
        </p:spPr>
      </p:pic>
    </p:spTree>
    <p:extLst>
      <p:ext uri="{BB962C8B-B14F-4D97-AF65-F5344CB8AC3E}">
        <p14:creationId xmlns:p14="http://schemas.microsoft.com/office/powerpoint/2010/main" val="15646000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userDrawn="1">
  <p:cSld name="Chapter_Staalblauw">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ADFC02-B531-DD56-F496-10872B596C78}"/>
              </a:ext>
            </a:extLst>
          </p:cNvPr>
          <p:cNvSpPr>
            <a:spLocks noGrp="1"/>
          </p:cNvSpPr>
          <p:nvPr>
            <p:ph type="title" hasCustomPrompt="1"/>
          </p:nvPr>
        </p:nvSpPr>
        <p:spPr>
          <a:xfrm>
            <a:off x="506414" y="512142"/>
            <a:ext cx="2032000" cy="1115177"/>
          </a:xfrm>
        </p:spPr>
        <p:txBody>
          <a:bodyPr>
            <a:spAutoFit/>
          </a:bodyPr>
          <a:lstStyle>
            <a:lvl1pPr>
              <a:lnSpc>
                <a:spcPct val="90000"/>
              </a:lnSpc>
              <a:defRPr sz="8000">
                <a:solidFill>
                  <a:schemeClr val="tx2"/>
                </a:solidFill>
              </a:defRPr>
            </a:lvl1pPr>
          </a:lstStyle>
          <a:p>
            <a:r>
              <a:rPr lang="en-NL" dirty="0"/>
              <a:t>#</a:t>
            </a:r>
          </a:p>
        </p:txBody>
      </p:sp>
      <p:sp>
        <p:nvSpPr>
          <p:cNvPr id="8" name="Text Placeholder 7">
            <a:extLst>
              <a:ext uri="{FF2B5EF4-FFF2-40B4-BE49-F238E27FC236}">
                <a16:creationId xmlns:a16="http://schemas.microsoft.com/office/drawing/2014/main" id="{971F163D-0D69-7077-0F69-6B79449E9D1E}"/>
              </a:ext>
            </a:extLst>
          </p:cNvPr>
          <p:cNvSpPr>
            <a:spLocks noGrp="1"/>
          </p:cNvSpPr>
          <p:nvPr>
            <p:ph type="body" sz="quarter" idx="10" hasCustomPrompt="1"/>
          </p:nvPr>
        </p:nvSpPr>
        <p:spPr>
          <a:xfrm>
            <a:off x="2538413" y="506414"/>
            <a:ext cx="9147173" cy="1115177"/>
          </a:xfrm>
        </p:spPr>
        <p:txBody>
          <a:bodyPr>
            <a:spAutoFit/>
          </a:bodyPr>
          <a:lstStyle>
            <a:lvl1pPr indent="-270000">
              <a:lnSpc>
                <a:spcPct val="90000"/>
              </a:lnSpc>
              <a:defRPr sz="8000" b="1">
                <a:solidFill>
                  <a:schemeClr val="tx2"/>
                </a:solidFill>
              </a:defRPr>
            </a:lvl1pPr>
            <a:lvl2pPr>
              <a:defRPr sz="8000">
                <a:solidFill>
                  <a:schemeClr val="tx1"/>
                </a:solidFill>
              </a:defRPr>
            </a:lvl2pPr>
            <a:lvl3pPr>
              <a:defRPr sz="8000">
                <a:solidFill>
                  <a:schemeClr val="tx1"/>
                </a:solidFill>
              </a:defRPr>
            </a:lvl3pPr>
            <a:lvl4pPr>
              <a:defRPr sz="8000">
                <a:solidFill>
                  <a:schemeClr val="tx1"/>
                </a:solidFill>
              </a:defRPr>
            </a:lvl4pPr>
            <a:lvl5pPr>
              <a:defRPr sz="8000">
                <a:solidFill>
                  <a:schemeClr val="tx1"/>
                </a:solidFill>
              </a:defRPr>
            </a:lvl5pPr>
          </a:lstStyle>
          <a:p>
            <a:pPr lvl="0"/>
            <a:r>
              <a:rPr lang="en-GB" dirty="0"/>
              <a:t>[Chapter title]</a:t>
            </a:r>
          </a:p>
        </p:txBody>
      </p:sp>
      <p:pic>
        <p:nvPicPr>
          <p:cNvPr id="3" name="Graphic 2">
            <a:extLst>
              <a:ext uri="{FF2B5EF4-FFF2-40B4-BE49-F238E27FC236}">
                <a16:creationId xmlns:a16="http://schemas.microsoft.com/office/drawing/2014/main" id="{4CFDB2CF-8F1B-1D2E-5A5E-2A0C2787D73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06413" y="6086115"/>
            <a:ext cx="2540000" cy="381000"/>
          </a:xfrm>
          <a:prstGeom prst="rect">
            <a:avLst/>
          </a:prstGeom>
        </p:spPr>
      </p:pic>
    </p:spTree>
    <p:extLst>
      <p:ext uri="{BB962C8B-B14F-4D97-AF65-F5344CB8AC3E}">
        <p14:creationId xmlns:p14="http://schemas.microsoft.com/office/powerpoint/2010/main" val="4148343900"/>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l-NL"/>
          </a:p>
        </p:txBody>
      </p:sp>
      <p:sp>
        <p:nvSpPr>
          <p:cNvPr id="3" name="Content Placeholder 2"/>
          <p:cNvSpPr>
            <a:spLocks noGrp="1"/>
          </p:cNvSpPr>
          <p:nvPr>
            <p:ph sz="half" idx="1"/>
          </p:nvPr>
        </p:nvSpPr>
        <p:spPr>
          <a:xfrm>
            <a:off x="1016000" y="1447800"/>
            <a:ext cx="50800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Content Placeholder 3"/>
          <p:cNvSpPr>
            <a:spLocks noGrp="1"/>
          </p:cNvSpPr>
          <p:nvPr>
            <p:ph sz="half" idx="2"/>
          </p:nvPr>
        </p:nvSpPr>
        <p:spPr>
          <a:xfrm>
            <a:off x="6299200" y="1447800"/>
            <a:ext cx="50800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5" name="Rectangle 13"/>
          <p:cNvSpPr>
            <a:spLocks noGrp="1" noChangeArrowheads="1"/>
          </p:cNvSpPr>
          <p:nvPr>
            <p:ph type="dt" sz="half" idx="10"/>
          </p:nvPr>
        </p:nvSpPr>
        <p:spPr>
          <a:ln/>
        </p:spPr>
        <p:txBody>
          <a:bodyPr/>
          <a:lstStyle>
            <a:lvl1pPr>
              <a:defRPr/>
            </a:lvl1pPr>
          </a:lstStyle>
          <a:p>
            <a:pPr>
              <a:defRPr/>
            </a:pPr>
            <a:fld id="{B6E2AC1C-2D38-184E-9688-EC8BFE63C60B}" type="datetime4">
              <a:rPr lang="en-US"/>
              <a:pPr>
                <a:defRPr/>
              </a:pPr>
              <a:t>August 26, 2026</a:t>
            </a:fld>
            <a:endParaRPr lang="en-US"/>
          </a:p>
        </p:txBody>
      </p:sp>
      <p:sp>
        <p:nvSpPr>
          <p:cNvPr id="6" name="Rectangle 15"/>
          <p:cNvSpPr>
            <a:spLocks noGrp="1" noChangeArrowheads="1"/>
          </p:cNvSpPr>
          <p:nvPr>
            <p:ph type="sldNum" sz="quarter" idx="11"/>
          </p:nvPr>
        </p:nvSpPr>
        <p:spPr>
          <a:ln/>
        </p:spPr>
        <p:txBody>
          <a:bodyPr/>
          <a:lstStyle>
            <a:lvl1pPr>
              <a:defRPr/>
            </a:lvl1pPr>
          </a:lstStyle>
          <a:p>
            <a:pPr>
              <a:defRPr/>
            </a:pPr>
            <a:fld id="{0961334E-D475-A142-B23C-FB404594A004}" type="slidenum">
              <a:rPr lang="en-US"/>
              <a:pPr>
                <a:defRPr/>
              </a:pPr>
              <a:t>‹#›</a:t>
            </a:fld>
            <a:endParaRPr lang="en-US"/>
          </a:p>
        </p:txBody>
      </p:sp>
    </p:spTree>
    <p:extLst>
      <p:ext uri="{BB962C8B-B14F-4D97-AF65-F5344CB8AC3E}">
        <p14:creationId xmlns:p14="http://schemas.microsoft.com/office/powerpoint/2010/main" val="3659771742"/>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userDrawn="1">
  <p:cSld name="Cover_2_Staalblauw">
    <p:spTree>
      <p:nvGrpSpPr>
        <p:cNvPr id="1" name=""/>
        <p:cNvGrpSpPr/>
        <p:nvPr/>
      </p:nvGrpSpPr>
      <p:grpSpPr>
        <a:xfrm>
          <a:off x="0" y="0"/>
          <a:ext cx="0" cy="0"/>
          <a:chOff x="0" y="0"/>
          <a:chExt cx="0" cy="0"/>
        </a:xfrm>
      </p:grpSpPr>
      <p:sp>
        <p:nvSpPr>
          <p:cNvPr id="29" name="Picture Placeholder 28">
            <a:extLst>
              <a:ext uri="{FF2B5EF4-FFF2-40B4-BE49-F238E27FC236}">
                <a16:creationId xmlns:a16="http://schemas.microsoft.com/office/drawing/2014/main" id="{D04E756E-1777-9219-E94E-D53C047131AD}"/>
              </a:ext>
            </a:extLst>
          </p:cNvPr>
          <p:cNvSpPr>
            <a:spLocks noGrp="1"/>
          </p:cNvSpPr>
          <p:nvPr>
            <p:ph type="pic" sz="quarter" idx="15"/>
          </p:nvPr>
        </p:nvSpPr>
        <p:spPr>
          <a:xfrm>
            <a:off x="7848682" y="-1066826"/>
            <a:ext cx="6853417" cy="7605336"/>
          </a:xfrm>
          <a:custGeom>
            <a:avLst/>
            <a:gdLst>
              <a:gd name="csX0" fmla="*/ 4050388 w 6853417"/>
              <a:gd name="csY0" fmla="*/ 119 h 7605336"/>
              <a:gd name="csX1" fmla="*/ 4507483 w 6853417"/>
              <a:gd name="csY1" fmla="*/ 8371 h 7605336"/>
              <a:gd name="csX2" fmla="*/ 4804480 w 6853417"/>
              <a:gd name="csY2" fmla="*/ 153648 h 7605336"/>
              <a:gd name="csX3" fmla="*/ 5895613 w 6853417"/>
              <a:gd name="csY3" fmla="*/ 1571530 h 7605336"/>
              <a:gd name="csX4" fmla="*/ 6582915 w 6853417"/>
              <a:gd name="csY4" fmla="*/ 2604881 h 7605336"/>
              <a:gd name="csX5" fmla="*/ 6851361 w 6853417"/>
              <a:gd name="csY5" fmla="*/ 3333726 h 7605336"/>
              <a:gd name="csX6" fmla="*/ 6671441 w 6853417"/>
              <a:gd name="csY6" fmla="*/ 4076934 h 7605336"/>
              <a:gd name="csX7" fmla="*/ 6671988 w 6853417"/>
              <a:gd name="csY7" fmla="*/ 4077345 h 7605336"/>
              <a:gd name="csX8" fmla="*/ 6672124 w 6853417"/>
              <a:gd name="csY8" fmla="*/ 4077482 h 7605336"/>
              <a:gd name="csX9" fmla="*/ 6027308 w 6853417"/>
              <a:gd name="csY9" fmla="*/ 6435421 h 7605336"/>
              <a:gd name="csX10" fmla="*/ 5574981 w 6853417"/>
              <a:gd name="csY10" fmla="*/ 7030480 h 7605336"/>
              <a:gd name="csX11" fmla="*/ 4924700 w 6853417"/>
              <a:gd name="csY11" fmla="*/ 7597222 h 7605336"/>
              <a:gd name="csX12" fmla="*/ 3458837 w 6853417"/>
              <a:gd name="csY12" fmla="*/ 7332387 h 7605336"/>
              <a:gd name="csX13" fmla="*/ 1338321 w 6853417"/>
              <a:gd name="csY13" fmla="*/ 6462096 h 7605336"/>
              <a:gd name="csX14" fmla="*/ 814681 w 6853417"/>
              <a:gd name="csY14" fmla="*/ 5937760 h 7605336"/>
              <a:gd name="csX15" fmla="*/ 205248 w 6853417"/>
              <a:gd name="csY15" fmla="*/ 5410688 h 7605336"/>
              <a:gd name="csX16" fmla="*/ 13170 w 6853417"/>
              <a:gd name="csY16" fmla="*/ 4763236 h 7605336"/>
              <a:gd name="csX17" fmla="*/ 130384 w 6853417"/>
              <a:gd name="csY17" fmla="*/ 3543980 h 7605336"/>
              <a:gd name="csX18" fmla="*/ 527383 w 6853417"/>
              <a:gd name="csY18" fmla="*/ 2736205 h 7605336"/>
              <a:gd name="csX19" fmla="*/ 1016870 w 6853417"/>
              <a:gd name="csY19" fmla="*/ 1530765 h 7605336"/>
              <a:gd name="csX20" fmla="*/ 1574663 w 6853417"/>
              <a:gd name="csY20" fmla="*/ 594265 h 7605336"/>
              <a:gd name="csX21" fmla="*/ 2475082 w 6853417"/>
              <a:gd name="csY21" fmla="*/ 139558 h 7605336"/>
              <a:gd name="csX22" fmla="*/ 3856655 w 6853417"/>
              <a:gd name="csY22" fmla="*/ 1669 h 7605336"/>
              <a:gd name="csX23" fmla="*/ 4050388 w 6853417"/>
              <a:gd name="csY23" fmla="*/ 119 h 760533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Lst>
            <a:rect l="l" t="t" r="r" b="b"/>
            <a:pathLst>
              <a:path w="6853417" h="7605336">
                <a:moveTo>
                  <a:pt x="4050388" y="119"/>
                </a:moveTo>
                <a:cubicBezTo>
                  <a:pt x="4264114" y="1139"/>
                  <a:pt x="4507483" y="8371"/>
                  <a:pt x="4507483" y="8371"/>
                </a:cubicBezTo>
                <a:cubicBezTo>
                  <a:pt x="4507483" y="8371"/>
                  <a:pt x="4650517" y="-15294"/>
                  <a:pt x="4804480" y="153648"/>
                </a:cubicBezTo>
                <a:cubicBezTo>
                  <a:pt x="4958034" y="322727"/>
                  <a:pt x="5785775" y="1410249"/>
                  <a:pt x="5895613" y="1571530"/>
                </a:cubicBezTo>
                <a:cubicBezTo>
                  <a:pt x="6005860" y="1732265"/>
                  <a:pt x="6509007" y="2491204"/>
                  <a:pt x="6582915" y="2604881"/>
                </a:cubicBezTo>
                <a:cubicBezTo>
                  <a:pt x="6657370" y="2718695"/>
                  <a:pt x="6876908" y="3033871"/>
                  <a:pt x="6851361" y="3333726"/>
                </a:cubicBezTo>
                <a:cubicBezTo>
                  <a:pt x="6825814" y="3633034"/>
                  <a:pt x="6671441" y="4076934"/>
                  <a:pt x="6671441" y="4076934"/>
                </a:cubicBezTo>
                <a:lnTo>
                  <a:pt x="6671988" y="4077345"/>
                </a:lnTo>
                <a:lnTo>
                  <a:pt x="6672124" y="4077482"/>
                </a:lnTo>
                <a:lnTo>
                  <a:pt x="6027308" y="6435421"/>
                </a:lnTo>
                <a:cubicBezTo>
                  <a:pt x="6027308" y="6435421"/>
                  <a:pt x="5856541" y="6739516"/>
                  <a:pt x="5574981" y="7030480"/>
                </a:cubicBezTo>
                <a:cubicBezTo>
                  <a:pt x="5293420" y="7321306"/>
                  <a:pt x="5017871" y="7560287"/>
                  <a:pt x="4924700" y="7597222"/>
                </a:cubicBezTo>
                <a:cubicBezTo>
                  <a:pt x="4832076" y="7634020"/>
                  <a:pt x="4055565" y="7545650"/>
                  <a:pt x="3458837" y="7332387"/>
                </a:cubicBezTo>
                <a:cubicBezTo>
                  <a:pt x="2862245" y="7119670"/>
                  <a:pt x="1338321" y="6462096"/>
                  <a:pt x="1338321" y="6462096"/>
                </a:cubicBezTo>
                <a:cubicBezTo>
                  <a:pt x="1338321" y="6462096"/>
                  <a:pt x="938043" y="6058139"/>
                  <a:pt x="814681" y="5937760"/>
                </a:cubicBezTo>
                <a:cubicBezTo>
                  <a:pt x="691183" y="5816970"/>
                  <a:pt x="296916" y="5567318"/>
                  <a:pt x="205248" y="5410688"/>
                </a:cubicBezTo>
                <a:cubicBezTo>
                  <a:pt x="113581" y="5254057"/>
                  <a:pt x="52514" y="5145442"/>
                  <a:pt x="13170" y="4763236"/>
                </a:cubicBezTo>
                <a:cubicBezTo>
                  <a:pt x="-26175" y="4381167"/>
                  <a:pt x="25465" y="3840279"/>
                  <a:pt x="130384" y="3543980"/>
                </a:cubicBezTo>
                <a:cubicBezTo>
                  <a:pt x="235303" y="3248092"/>
                  <a:pt x="421917" y="2974228"/>
                  <a:pt x="527383" y="2736205"/>
                </a:cubicBezTo>
                <a:cubicBezTo>
                  <a:pt x="632849" y="2498318"/>
                  <a:pt x="865092" y="1838828"/>
                  <a:pt x="1016870" y="1530765"/>
                </a:cubicBezTo>
                <a:cubicBezTo>
                  <a:pt x="1169057" y="1222566"/>
                  <a:pt x="1433131" y="733660"/>
                  <a:pt x="1574663" y="594265"/>
                </a:cubicBezTo>
                <a:cubicBezTo>
                  <a:pt x="1716194" y="454871"/>
                  <a:pt x="2209096" y="203168"/>
                  <a:pt x="2475082" y="139558"/>
                </a:cubicBezTo>
                <a:cubicBezTo>
                  <a:pt x="2741069" y="76085"/>
                  <a:pt x="3638483" y="7961"/>
                  <a:pt x="3856655" y="1669"/>
                </a:cubicBezTo>
                <a:cubicBezTo>
                  <a:pt x="3911198" y="130"/>
                  <a:pt x="3979146" y="-220"/>
                  <a:pt x="4050388" y="119"/>
                </a:cubicBezTo>
                <a:close/>
              </a:path>
            </a:pathLst>
          </a:custGeom>
          <a:solidFill>
            <a:schemeClr val="tx2"/>
          </a:solidFill>
        </p:spPr>
        <p:txBody>
          <a:bodyPr wrap="square">
            <a:noAutofit/>
          </a:bodyPr>
          <a:lstStyle/>
          <a:p>
            <a:r>
              <a:rPr lang="en-US"/>
              <a:t>Click icon to add picture</a:t>
            </a:r>
            <a:endParaRPr lang="en-NL"/>
          </a:p>
        </p:txBody>
      </p:sp>
      <p:sp>
        <p:nvSpPr>
          <p:cNvPr id="2" name="Title 1">
            <a:extLst>
              <a:ext uri="{FF2B5EF4-FFF2-40B4-BE49-F238E27FC236}">
                <a16:creationId xmlns:a16="http://schemas.microsoft.com/office/drawing/2014/main" id="{10ADFC02-B531-DD56-F496-10872B596C78}"/>
              </a:ext>
            </a:extLst>
          </p:cNvPr>
          <p:cNvSpPr>
            <a:spLocks noGrp="1"/>
          </p:cNvSpPr>
          <p:nvPr>
            <p:ph type="title" hasCustomPrompt="1"/>
          </p:nvPr>
        </p:nvSpPr>
        <p:spPr>
          <a:xfrm>
            <a:off x="506413" y="505606"/>
            <a:ext cx="6605587" cy="2694794"/>
          </a:xfrm>
          <a:prstGeom prst="rect">
            <a:avLst/>
          </a:prstGeom>
        </p:spPr>
        <p:txBody>
          <a:bodyPr>
            <a:normAutofit/>
          </a:bodyPr>
          <a:lstStyle>
            <a:lvl1pPr>
              <a:lnSpc>
                <a:spcPct val="80000"/>
              </a:lnSpc>
              <a:defRPr sz="8000">
                <a:solidFill>
                  <a:schemeClr val="tx2"/>
                </a:solidFill>
              </a:defRPr>
            </a:lvl1pPr>
          </a:lstStyle>
          <a:p>
            <a:r>
              <a:rPr lang="en-NL" dirty="0"/>
              <a:t>[Cover title]</a:t>
            </a:r>
          </a:p>
        </p:txBody>
      </p:sp>
      <p:sp>
        <p:nvSpPr>
          <p:cNvPr id="11" name="Text Placeholder 10">
            <a:extLst>
              <a:ext uri="{FF2B5EF4-FFF2-40B4-BE49-F238E27FC236}">
                <a16:creationId xmlns:a16="http://schemas.microsoft.com/office/drawing/2014/main" id="{12E230F8-A8CD-709B-9C40-73DCA007C26E}"/>
              </a:ext>
            </a:extLst>
          </p:cNvPr>
          <p:cNvSpPr>
            <a:spLocks noGrp="1"/>
          </p:cNvSpPr>
          <p:nvPr>
            <p:ph type="body" sz="quarter" idx="14" hasCustomPrompt="1"/>
          </p:nvPr>
        </p:nvSpPr>
        <p:spPr>
          <a:xfrm>
            <a:off x="4062413" y="6073002"/>
            <a:ext cx="3557587" cy="276999"/>
          </a:xfrm>
          <a:prstGeom prst="rect">
            <a:avLst/>
          </a:prstGeom>
        </p:spPr>
        <p:txBody>
          <a:bodyPr wrap="square" lIns="0" tIns="0" rIns="0" bIns="0" anchor="b">
            <a:spAutoFit/>
          </a:bodyPr>
          <a:lstStyle>
            <a:lvl1pPr indent="-270000">
              <a:buFont typeface="Arial" panose="020B0604020202020204" pitchFamily="34" charset="0"/>
              <a:buNone/>
              <a:defRPr sz="1800">
                <a:solidFill>
                  <a:schemeClr val="tx2"/>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dirty="0"/>
              <a:t>[Optional text]</a:t>
            </a:r>
            <a:endParaRPr lang="en-NL" dirty="0"/>
          </a:p>
        </p:txBody>
      </p:sp>
      <p:sp>
        <p:nvSpPr>
          <p:cNvPr id="5" name="Text Placeholder 4">
            <a:extLst>
              <a:ext uri="{FF2B5EF4-FFF2-40B4-BE49-F238E27FC236}">
                <a16:creationId xmlns:a16="http://schemas.microsoft.com/office/drawing/2014/main" id="{42C2CC66-6049-4176-FB76-8F1D028F3375}"/>
              </a:ext>
            </a:extLst>
          </p:cNvPr>
          <p:cNvSpPr>
            <a:spLocks noGrp="1"/>
          </p:cNvSpPr>
          <p:nvPr>
            <p:ph type="body" sz="quarter" idx="16" hasCustomPrompt="1"/>
          </p:nvPr>
        </p:nvSpPr>
        <p:spPr>
          <a:xfrm>
            <a:off x="506412" y="3715774"/>
            <a:ext cx="6605587" cy="1066800"/>
          </a:xfrm>
          <a:prstGeom prst="rect">
            <a:avLst/>
          </a:prstGeom>
        </p:spPr>
        <p:txBody>
          <a:bodyPr lIns="0" tIns="0" rIns="0" bIns="0"/>
          <a:lstStyle>
            <a:lvl1pPr>
              <a:buFont typeface="Arial" panose="020B0604020202020204" pitchFamily="34" charset="0"/>
              <a:buNone/>
              <a:defRPr sz="2800">
                <a:solidFill>
                  <a:schemeClr val="tx2"/>
                </a:solidFill>
              </a:defRPr>
            </a:lvl1pPr>
          </a:lstStyle>
          <a:p>
            <a:pPr lvl="0"/>
            <a:r>
              <a:rPr lang="en-GB" dirty="0"/>
              <a:t>[Subtitle, date or author]</a:t>
            </a:r>
            <a:endParaRPr lang="en-NL" dirty="0"/>
          </a:p>
        </p:txBody>
      </p:sp>
      <p:sp>
        <p:nvSpPr>
          <p:cNvPr id="3" name="TextBox 2">
            <a:extLst>
              <a:ext uri="{FF2B5EF4-FFF2-40B4-BE49-F238E27FC236}">
                <a16:creationId xmlns:a16="http://schemas.microsoft.com/office/drawing/2014/main" id="{6C552683-26FE-31B8-9356-7A423FB0D91D}"/>
              </a:ext>
            </a:extLst>
          </p:cNvPr>
          <p:cNvSpPr txBox="1"/>
          <p:nvPr userDrawn="1"/>
        </p:nvSpPr>
        <p:spPr>
          <a:xfrm>
            <a:off x="-2160000" y="914400"/>
            <a:ext cx="1981200" cy="1830413"/>
          </a:xfrm>
          <a:prstGeom prst="roundRect">
            <a:avLst>
              <a:gd name="adj" fmla="val 5906"/>
            </a:avLst>
          </a:prstGeom>
          <a:solidFill>
            <a:schemeClr val="accent6"/>
          </a:solidFill>
        </p:spPr>
        <p:txBody>
          <a:bodyPr wrap="square" lIns="118800" tIns="118800" rIns="118800" bIns="118800" rtlCol="0">
            <a:spAutoFit/>
          </a:bodyPr>
          <a:lstStyle/>
          <a:p>
            <a:pPr lvl="0"/>
            <a:r>
              <a:rPr lang="en-GB" sz="1000" b="1">
                <a:solidFill>
                  <a:schemeClr val="bg1"/>
                </a:solidFill>
                <a:latin typeface="Aptos" panose="020B0004020202020204" pitchFamily="34" charset="0"/>
              </a:rPr>
              <a:t>Note:</a:t>
            </a:r>
          </a:p>
          <a:p>
            <a:pPr lvl="0"/>
            <a:endParaRPr lang="en-GB" sz="1000">
              <a:solidFill>
                <a:schemeClr val="bg1"/>
              </a:solidFill>
              <a:latin typeface="Aptos" panose="020B0004020202020204" pitchFamily="34" charset="0"/>
            </a:endParaRPr>
          </a:p>
          <a:p>
            <a:r>
              <a:rPr lang="en-GB" sz="1000">
                <a:solidFill>
                  <a:schemeClr val="bg1"/>
                </a:solidFill>
              </a:rPr>
              <a:t>Use the </a:t>
            </a:r>
            <a:r>
              <a:rPr lang="en-GB" sz="1000" b="1">
                <a:solidFill>
                  <a:schemeClr val="bg1"/>
                </a:solidFill>
              </a:rPr>
              <a:t>Crop</a:t>
            </a:r>
            <a:r>
              <a:rPr lang="en-GB" sz="1000">
                <a:solidFill>
                  <a:schemeClr val="bg1"/>
                </a:solidFill>
              </a:rPr>
              <a:t> tool to reposition the image.</a:t>
            </a:r>
          </a:p>
          <a:p>
            <a:r>
              <a:rPr lang="en-GB" sz="1000">
                <a:solidFill>
                  <a:schemeClr val="bg1"/>
                </a:solidFill>
              </a:rPr>
              <a:t>Select the image, then go to </a:t>
            </a:r>
            <a:r>
              <a:rPr lang="en-GB" sz="1000" b="1">
                <a:solidFill>
                  <a:schemeClr val="bg1"/>
                </a:solidFill>
              </a:rPr>
              <a:t>Picture Format → Crop</a:t>
            </a:r>
            <a:r>
              <a:rPr lang="en-GB" sz="1000">
                <a:solidFill>
                  <a:schemeClr val="bg1"/>
                </a:solidFill>
              </a:rPr>
              <a:t>.</a:t>
            </a:r>
          </a:p>
          <a:p>
            <a:endParaRPr lang="en-GB" sz="1000">
              <a:solidFill>
                <a:schemeClr val="bg1"/>
              </a:solidFill>
            </a:endParaRPr>
          </a:p>
          <a:p>
            <a:endParaRPr lang="en-GB" sz="1000">
              <a:solidFill>
                <a:schemeClr val="bg1"/>
              </a:solidFill>
            </a:endParaRPr>
          </a:p>
          <a:p>
            <a:endParaRPr lang="en-GB" sz="1000">
              <a:solidFill>
                <a:schemeClr val="bg1"/>
              </a:solidFill>
            </a:endParaRPr>
          </a:p>
          <a:p>
            <a:endParaRPr lang="en-GB" sz="1000">
              <a:solidFill>
                <a:schemeClr val="bg1"/>
              </a:solidFill>
            </a:endParaRPr>
          </a:p>
        </p:txBody>
      </p:sp>
      <p:pic>
        <p:nvPicPr>
          <p:cNvPr id="6" name="Graphic 5">
            <a:extLst>
              <a:ext uri="{FF2B5EF4-FFF2-40B4-BE49-F238E27FC236}">
                <a16:creationId xmlns:a16="http://schemas.microsoft.com/office/drawing/2014/main" id="{956596F0-DD29-CAAB-F061-77E146FE7003}"/>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993900" y="2120900"/>
            <a:ext cx="469900" cy="469900"/>
          </a:xfrm>
          <a:prstGeom prst="rect">
            <a:avLst/>
          </a:prstGeom>
        </p:spPr>
      </p:pic>
      <p:pic>
        <p:nvPicPr>
          <p:cNvPr id="7" name="Graphic 6">
            <a:extLst>
              <a:ext uri="{FF2B5EF4-FFF2-40B4-BE49-F238E27FC236}">
                <a16:creationId xmlns:a16="http://schemas.microsoft.com/office/drawing/2014/main" id="{FB3E911D-436E-3380-DDD7-99246A53CAB2}"/>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06413" y="6086115"/>
            <a:ext cx="2540000" cy="381000"/>
          </a:xfrm>
          <a:prstGeom prst="rect">
            <a:avLst/>
          </a:prstGeom>
        </p:spPr>
      </p:pic>
    </p:spTree>
    <p:extLst>
      <p:ext uri="{BB962C8B-B14F-4D97-AF65-F5344CB8AC3E}">
        <p14:creationId xmlns:p14="http://schemas.microsoft.com/office/powerpoint/2010/main" val="337045982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userDrawn="1">
  <p:cSld name="Cover_1_Staalblauw">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ADFC02-B531-DD56-F496-10872B596C78}"/>
              </a:ext>
            </a:extLst>
          </p:cNvPr>
          <p:cNvSpPr>
            <a:spLocks noGrp="1"/>
          </p:cNvSpPr>
          <p:nvPr>
            <p:ph type="title" hasCustomPrompt="1"/>
          </p:nvPr>
        </p:nvSpPr>
        <p:spPr>
          <a:xfrm>
            <a:off x="506413" y="505606"/>
            <a:ext cx="10161587" cy="2694794"/>
          </a:xfrm>
          <a:prstGeom prst="rect">
            <a:avLst/>
          </a:prstGeom>
        </p:spPr>
        <p:txBody>
          <a:bodyPr/>
          <a:lstStyle>
            <a:lvl1pPr>
              <a:lnSpc>
                <a:spcPct val="80000"/>
              </a:lnSpc>
              <a:defRPr sz="8000">
                <a:solidFill>
                  <a:schemeClr val="tx2"/>
                </a:solidFill>
                <a:latin typeface="Aptos" panose="020B0004020202020204" pitchFamily="34" charset="0"/>
              </a:defRPr>
            </a:lvl1pPr>
          </a:lstStyle>
          <a:p>
            <a:r>
              <a:rPr lang="en-NL" dirty="0"/>
              <a:t>[Cover title]</a:t>
            </a:r>
          </a:p>
        </p:txBody>
      </p:sp>
      <p:sp>
        <p:nvSpPr>
          <p:cNvPr id="11" name="Text Placeholder 10">
            <a:extLst>
              <a:ext uri="{FF2B5EF4-FFF2-40B4-BE49-F238E27FC236}">
                <a16:creationId xmlns:a16="http://schemas.microsoft.com/office/drawing/2014/main" id="{12E230F8-A8CD-709B-9C40-73DCA007C26E}"/>
              </a:ext>
            </a:extLst>
          </p:cNvPr>
          <p:cNvSpPr>
            <a:spLocks noGrp="1"/>
          </p:cNvSpPr>
          <p:nvPr>
            <p:ph type="body" sz="quarter" idx="14" hasCustomPrompt="1"/>
          </p:nvPr>
        </p:nvSpPr>
        <p:spPr>
          <a:xfrm>
            <a:off x="4062413" y="6073002"/>
            <a:ext cx="3557587" cy="276999"/>
          </a:xfrm>
          <a:prstGeom prst="rect">
            <a:avLst/>
          </a:prstGeom>
        </p:spPr>
        <p:txBody>
          <a:bodyPr wrap="square" lIns="0" tIns="0" rIns="0" bIns="0" anchor="b">
            <a:spAutoFit/>
          </a:bodyPr>
          <a:lstStyle>
            <a:lvl1pPr indent="-270000">
              <a:buFont typeface="Arial" panose="020B0604020202020204" pitchFamily="34" charset="0"/>
              <a:buNone/>
              <a:defRPr sz="1800">
                <a:solidFill>
                  <a:schemeClr val="tx2"/>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dirty="0"/>
              <a:t>[Optional text]</a:t>
            </a:r>
            <a:endParaRPr lang="en-NL" dirty="0"/>
          </a:p>
        </p:txBody>
      </p:sp>
      <p:sp>
        <p:nvSpPr>
          <p:cNvPr id="3" name="Text Placeholder 4">
            <a:extLst>
              <a:ext uri="{FF2B5EF4-FFF2-40B4-BE49-F238E27FC236}">
                <a16:creationId xmlns:a16="http://schemas.microsoft.com/office/drawing/2014/main" id="{54EBCFC3-C677-937E-C6E0-B70538F61D9A}"/>
              </a:ext>
            </a:extLst>
          </p:cNvPr>
          <p:cNvSpPr>
            <a:spLocks noGrp="1"/>
          </p:cNvSpPr>
          <p:nvPr>
            <p:ph type="body" sz="quarter" idx="16" hasCustomPrompt="1"/>
          </p:nvPr>
        </p:nvSpPr>
        <p:spPr>
          <a:xfrm>
            <a:off x="506412" y="3715774"/>
            <a:ext cx="10161588" cy="1066800"/>
          </a:xfrm>
          <a:prstGeom prst="rect">
            <a:avLst/>
          </a:prstGeom>
        </p:spPr>
        <p:txBody>
          <a:bodyPr lIns="0" tIns="0" rIns="0" bIns="0"/>
          <a:lstStyle>
            <a:lvl1pPr>
              <a:buFont typeface="Arial" panose="020B0604020202020204" pitchFamily="34" charset="0"/>
              <a:buNone/>
              <a:defRPr sz="2800">
                <a:solidFill>
                  <a:schemeClr val="tx2"/>
                </a:solidFill>
              </a:defRPr>
            </a:lvl1pPr>
          </a:lstStyle>
          <a:p>
            <a:pPr lvl="0"/>
            <a:r>
              <a:rPr lang="en-GB" dirty="0"/>
              <a:t>[Subtitle, date or author]</a:t>
            </a:r>
            <a:endParaRPr lang="en-NL" dirty="0"/>
          </a:p>
        </p:txBody>
      </p:sp>
      <p:pic>
        <p:nvPicPr>
          <p:cNvPr id="5" name="Graphic 4">
            <a:extLst>
              <a:ext uri="{FF2B5EF4-FFF2-40B4-BE49-F238E27FC236}">
                <a16:creationId xmlns:a16="http://schemas.microsoft.com/office/drawing/2014/main" id="{8648C193-F9ED-E62B-C0F7-8FC3A2AF00A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06413" y="6086115"/>
            <a:ext cx="2540000" cy="381000"/>
          </a:xfrm>
          <a:prstGeom prst="rect">
            <a:avLst/>
          </a:prstGeom>
        </p:spPr>
      </p:pic>
    </p:spTree>
    <p:extLst>
      <p:ext uri="{BB962C8B-B14F-4D97-AF65-F5344CB8AC3E}">
        <p14:creationId xmlns:p14="http://schemas.microsoft.com/office/powerpoint/2010/main" val="17487879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ver_3_Staalblauw">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25FFACBB-5FB3-008D-0C28-26B5AA850F15}"/>
              </a:ext>
            </a:extLst>
          </p:cNvPr>
          <p:cNvSpPr>
            <a:spLocks noGrp="1"/>
          </p:cNvSpPr>
          <p:nvPr>
            <p:ph type="pic" sz="quarter" idx="15"/>
          </p:nvPr>
        </p:nvSpPr>
        <p:spPr>
          <a:xfrm>
            <a:off x="6248585" y="1489288"/>
            <a:ext cx="7099380" cy="3681785"/>
          </a:xfrm>
          <a:custGeom>
            <a:avLst/>
            <a:gdLst>
              <a:gd name="csX0" fmla="*/ 2151781 w 7099380"/>
              <a:gd name="csY0" fmla="*/ 1623 h 3681785"/>
              <a:gd name="csX1" fmla="*/ 3241693 w 7099380"/>
              <a:gd name="csY1" fmla="*/ 169633 h 3681785"/>
              <a:gd name="csX2" fmla="*/ 4519782 w 7099380"/>
              <a:gd name="csY2" fmla="*/ 488317 h 3681785"/>
              <a:gd name="csX3" fmla="*/ 5197149 w 7099380"/>
              <a:gd name="csY3" fmla="*/ 868577 h 3681785"/>
              <a:gd name="csX4" fmla="*/ 5702510 w 7099380"/>
              <a:gd name="csY4" fmla="*/ 1267309 h 3681785"/>
              <a:gd name="csX5" fmla="*/ 6331239 w 7099380"/>
              <a:gd name="csY5" fmla="*/ 1729942 h 3681785"/>
              <a:gd name="csX6" fmla="*/ 6902588 w 7099380"/>
              <a:gd name="csY6" fmla="*/ 2088720 h 3681785"/>
              <a:gd name="csX7" fmla="*/ 7091535 w 7099380"/>
              <a:gd name="csY7" fmla="*/ 2331462 h 3681785"/>
              <a:gd name="csX8" fmla="*/ 7079376 w 7099380"/>
              <a:gd name="csY8" fmla="*/ 2572972 h 3681785"/>
              <a:gd name="csX9" fmla="*/ 6874307 w 7099380"/>
              <a:gd name="csY9" fmla="*/ 2810651 h 3681785"/>
              <a:gd name="csX10" fmla="*/ 6593415 w 7099380"/>
              <a:gd name="csY10" fmla="*/ 2974715 h 3681785"/>
              <a:gd name="csX11" fmla="*/ 6001710 w 7099380"/>
              <a:gd name="csY11" fmla="*/ 3147125 h 3681785"/>
              <a:gd name="csX12" fmla="*/ 5259994 w 7099380"/>
              <a:gd name="csY12" fmla="*/ 3276842 h 3681785"/>
              <a:gd name="csX13" fmla="*/ 4669109 w 7099380"/>
              <a:gd name="csY13" fmla="*/ 3363458 h 3681785"/>
              <a:gd name="csX14" fmla="*/ 4059370 w 7099380"/>
              <a:gd name="csY14" fmla="*/ 3457873 h 3681785"/>
              <a:gd name="csX15" fmla="*/ 3560840 w 7099380"/>
              <a:gd name="csY15" fmla="*/ 3525332 h 3681785"/>
              <a:gd name="csX16" fmla="*/ 2573890 w 7099380"/>
              <a:gd name="csY16" fmla="*/ 3632336 h 3681785"/>
              <a:gd name="csX17" fmla="*/ 1911415 w 7099380"/>
              <a:gd name="csY17" fmla="*/ 3671880 h 3681785"/>
              <a:gd name="csX18" fmla="*/ 1911688 w 7099380"/>
              <a:gd name="csY18" fmla="*/ 3671607 h 3681785"/>
              <a:gd name="csX19" fmla="*/ 1911005 w 7099380"/>
              <a:gd name="csY19" fmla="*/ 3671607 h 3681785"/>
              <a:gd name="csX20" fmla="*/ 848641 w 7099380"/>
              <a:gd name="csY20" fmla="*/ 3541615 h 3681785"/>
              <a:gd name="csX21" fmla="*/ 525122 w 7099380"/>
              <a:gd name="csY21" fmla="*/ 3381930 h 3681785"/>
              <a:gd name="csX22" fmla="*/ 309944 w 7099380"/>
              <a:gd name="csY22" fmla="*/ 3085276 h 3681785"/>
              <a:gd name="csX23" fmla="*/ 173870 w 7099380"/>
              <a:gd name="csY23" fmla="*/ 2676008 h 3681785"/>
              <a:gd name="csX24" fmla="*/ 135752 w 7099380"/>
              <a:gd name="csY24" fmla="*/ 2456391 h 3681785"/>
              <a:gd name="csX25" fmla="*/ 16756 w 7099380"/>
              <a:gd name="csY25" fmla="*/ 1835030 h 3681785"/>
              <a:gd name="csX26" fmla="*/ 2547 w 7099380"/>
              <a:gd name="csY26" fmla="*/ 1451350 h 3681785"/>
              <a:gd name="csX27" fmla="*/ 83563 w 7099380"/>
              <a:gd name="csY27" fmla="*/ 1014442 h 3681785"/>
              <a:gd name="csX28" fmla="*/ 568294 w 7099380"/>
              <a:gd name="csY28" fmla="*/ 529915 h 3681785"/>
              <a:gd name="csX29" fmla="*/ 1285691 w 7099380"/>
              <a:gd name="csY29" fmla="*/ 176748 h 3681785"/>
              <a:gd name="csX30" fmla="*/ 2071808 w 7099380"/>
              <a:gd name="csY30" fmla="*/ 1738 h 3681785"/>
              <a:gd name="csX31" fmla="*/ 2151781 w 7099380"/>
              <a:gd name="csY31" fmla="*/ 1623 h 368178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Lst>
            <a:rect l="l" t="t" r="r" b="b"/>
            <a:pathLst>
              <a:path w="7099380" h="3681785">
                <a:moveTo>
                  <a:pt x="2151781" y="1623"/>
                </a:moveTo>
                <a:cubicBezTo>
                  <a:pt x="2369595" y="16454"/>
                  <a:pt x="2796753" y="128925"/>
                  <a:pt x="3241693" y="169633"/>
                </a:cubicBezTo>
                <a:cubicBezTo>
                  <a:pt x="3750060" y="215745"/>
                  <a:pt x="4334524" y="446720"/>
                  <a:pt x="4519782" y="488317"/>
                </a:cubicBezTo>
                <a:cubicBezTo>
                  <a:pt x="4705040" y="530188"/>
                  <a:pt x="5073644" y="749533"/>
                  <a:pt x="5197149" y="868577"/>
                </a:cubicBezTo>
                <a:cubicBezTo>
                  <a:pt x="5320791" y="987896"/>
                  <a:pt x="5577638" y="1187262"/>
                  <a:pt x="5702510" y="1267309"/>
                </a:cubicBezTo>
                <a:cubicBezTo>
                  <a:pt x="5827381" y="1347493"/>
                  <a:pt x="6265251" y="1681093"/>
                  <a:pt x="6331239" y="1729942"/>
                </a:cubicBezTo>
                <a:cubicBezTo>
                  <a:pt x="6397500" y="1778518"/>
                  <a:pt x="6824714" y="2051638"/>
                  <a:pt x="6902588" y="2088720"/>
                </a:cubicBezTo>
                <a:cubicBezTo>
                  <a:pt x="6980462" y="2126075"/>
                  <a:pt x="7078146" y="2260445"/>
                  <a:pt x="7091535" y="2331462"/>
                </a:cubicBezTo>
                <a:cubicBezTo>
                  <a:pt x="7104924" y="2402888"/>
                  <a:pt x="7101371" y="2511808"/>
                  <a:pt x="7079376" y="2572972"/>
                </a:cubicBezTo>
                <a:cubicBezTo>
                  <a:pt x="7057380" y="2634274"/>
                  <a:pt x="6939066" y="2765634"/>
                  <a:pt x="6874307" y="2810651"/>
                </a:cubicBezTo>
                <a:cubicBezTo>
                  <a:pt x="6809549" y="2855670"/>
                  <a:pt x="6721019" y="2910129"/>
                  <a:pt x="6593415" y="2974715"/>
                </a:cubicBezTo>
                <a:cubicBezTo>
                  <a:pt x="6465948" y="3039163"/>
                  <a:pt x="6269760" y="3089245"/>
                  <a:pt x="6001710" y="3147125"/>
                </a:cubicBezTo>
                <a:cubicBezTo>
                  <a:pt x="5733932" y="3205005"/>
                  <a:pt x="5361230" y="3257959"/>
                  <a:pt x="5259994" y="3276842"/>
                </a:cubicBezTo>
                <a:cubicBezTo>
                  <a:pt x="5158758" y="3295725"/>
                  <a:pt x="4838519" y="3345670"/>
                  <a:pt x="4669109" y="3363458"/>
                </a:cubicBezTo>
                <a:cubicBezTo>
                  <a:pt x="4499426" y="3381383"/>
                  <a:pt x="4168940" y="3447748"/>
                  <a:pt x="4059370" y="3457873"/>
                </a:cubicBezTo>
                <a:cubicBezTo>
                  <a:pt x="3949799" y="3467862"/>
                  <a:pt x="3717954" y="3516438"/>
                  <a:pt x="3560840" y="3525332"/>
                </a:cubicBezTo>
                <a:cubicBezTo>
                  <a:pt x="3403589" y="3534226"/>
                  <a:pt x="2740567" y="3604284"/>
                  <a:pt x="2573890" y="3632336"/>
                </a:cubicBezTo>
                <a:cubicBezTo>
                  <a:pt x="2407212" y="3660386"/>
                  <a:pt x="2203237" y="3637809"/>
                  <a:pt x="1911415" y="3671880"/>
                </a:cubicBezTo>
                <a:lnTo>
                  <a:pt x="1911688" y="3671607"/>
                </a:lnTo>
                <a:lnTo>
                  <a:pt x="1911005" y="3671607"/>
                </a:lnTo>
                <a:cubicBezTo>
                  <a:pt x="1618773" y="3705815"/>
                  <a:pt x="1099477" y="3651629"/>
                  <a:pt x="848641" y="3541615"/>
                </a:cubicBezTo>
                <a:cubicBezTo>
                  <a:pt x="746721" y="3497008"/>
                  <a:pt x="580180" y="3433517"/>
                  <a:pt x="525122" y="3381930"/>
                </a:cubicBezTo>
                <a:cubicBezTo>
                  <a:pt x="469927" y="3330208"/>
                  <a:pt x="348061" y="3172029"/>
                  <a:pt x="309944" y="3085276"/>
                </a:cubicBezTo>
                <a:cubicBezTo>
                  <a:pt x="271827" y="2998524"/>
                  <a:pt x="190401" y="2726909"/>
                  <a:pt x="173870" y="2676008"/>
                </a:cubicBezTo>
                <a:cubicBezTo>
                  <a:pt x="157475" y="2625106"/>
                  <a:pt x="183433" y="2601571"/>
                  <a:pt x="135752" y="2456391"/>
                </a:cubicBezTo>
                <a:cubicBezTo>
                  <a:pt x="88072" y="2311621"/>
                  <a:pt x="24543" y="1940939"/>
                  <a:pt x="16756" y="1835030"/>
                </a:cubicBezTo>
                <a:cubicBezTo>
                  <a:pt x="8968" y="1729121"/>
                  <a:pt x="13750" y="1603235"/>
                  <a:pt x="2547" y="1451350"/>
                </a:cubicBezTo>
                <a:cubicBezTo>
                  <a:pt x="-8656" y="1299329"/>
                  <a:pt x="16892" y="1162632"/>
                  <a:pt x="83563" y="1014442"/>
                </a:cubicBezTo>
                <a:cubicBezTo>
                  <a:pt x="150234" y="866388"/>
                  <a:pt x="420197" y="638971"/>
                  <a:pt x="568294" y="529915"/>
                </a:cubicBezTo>
                <a:cubicBezTo>
                  <a:pt x="716391" y="420859"/>
                  <a:pt x="1090186" y="240239"/>
                  <a:pt x="1285691" y="176748"/>
                </a:cubicBezTo>
                <a:cubicBezTo>
                  <a:pt x="1481605" y="113257"/>
                  <a:pt x="1824251" y="28558"/>
                  <a:pt x="2071808" y="1738"/>
                </a:cubicBezTo>
                <a:cubicBezTo>
                  <a:pt x="2093821" y="-622"/>
                  <a:pt x="2120665" y="-496"/>
                  <a:pt x="2151781" y="1623"/>
                </a:cubicBezTo>
                <a:close/>
              </a:path>
            </a:pathLst>
          </a:custGeom>
          <a:solidFill>
            <a:schemeClr val="tx2"/>
          </a:solidFill>
        </p:spPr>
        <p:txBody>
          <a:bodyPr wrap="square">
            <a:noAutofit/>
          </a:bodyPr>
          <a:lstStyle/>
          <a:p>
            <a:r>
              <a:rPr lang="en-US"/>
              <a:t>Click icon to add picture</a:t>
            </a:r>
            <a:endParaRPr lang="en-NL"/>
          </a:p>
        </p:txBody>
      </p:sp>
      <p:sp>
        <p:nvSpPr>
          <p:cNvPr id="2" name="Title 1">
            <a:extLst>
              <a:ext uri="{FF2B5EF4-FFF2-40B4-BE49-F238E27FC236}">
                <a16:creationId xmlns:a16="http://schemas.microsoft.com/office/drawing/2014/main" id="{10ADFC02-B531-DD56-F496-10872B596C78}"/>
              </a:ext>
            </a:extLst>
          </p:cNvPr>
          <p:cNvSpPr>
            <a:spLocks noGrp="1"/>
          </p:cNvSpPr>
          <p:nvPr>
            <p:ph type="title" hasCustomPrompt="1"/>
          </p:nvPr>
        </p:nvSpPr>
        <p:spPr>
          <a:xfrm>
            <a:off x="506414" y="505606"/>
            <a:ext cx="6605586" cy="2694794"/>
          </a:xfrm>
          <a:prstGeom prst="rect">
            <a:avLst/>
          </a:prstGeom>
        </p:spPr>
        <p:txBody>
          <a:bodyPr>
            <a:normAutofit/>
          </a:bodyPr>
          <a:lstStyle>
            <a:lvl1pPr>
              <a:lnSpc>
                <a:spcPct val="80000"/>
              </a:lnSpc>
              <a:defRPr sz="8000">
                <a:solidFill>
                  <a:schemeClr val="tx2"/>
                </a:solidFill>
                <a:latin typeface="Aptos" panose="020B0004020202020204" pitchFamily="34" charset="0"/>
              </a:defRPr>
            </a:lvl1pPr>
          </a:lstStyle>
          <a:p>
            <a:r>
              <a:rPr lang="en-NL" dirty="0"/>
              <a:t>[Cover title]</a:t>
            </a:r>
          </a:p>
        </p:txBody>
      </p:sp>
      <p:sp>
        <p:nvSpPr>
          <p:cNvPr id="11" name="Text Placeholder 10">
            <a:extLst>
              <a:ext uri="{FF2B5EF4-FFF2-40B4-BE49-F238E27FC236}">
                <a16:creationId xmlns:a16="http://schemas.microsoft.com/office/drawing/2014/main" id="{12E230F8-A8CD-709B-9C40-73DCA007C26E}"/>
              </a:ext>
            </a:extLst>
          </p:cNvPr>
          <p:cNvSpPr>
            <a:spLocks noGrp="1"/>
          </p:cNvSpPr>
          <p:nvPr>
            <p:ph type="body" sz="quarter" idx="14" hasCustomPrompt="1"/>
          </p:nvPr>
        </p:nvSpPr>
        <p:spPr>
          <a:xfrm>
            <a:off x="4062413" y="6073002"/>
            <a:ext cx="3557587" cy="276999"/>
          </a:xfrm>
          <a:prstGeom prst="rect">
            <a:avLst/>
          </a:prstGeom>
        </p:spPr>
        <p:txBody>
          <a:bodyPr wrap="square" lIns="0" tIns="0" rIns="0" bIns="0" anchor="b">
            <a:spAutoFit/>
          </a:bodyPr>
          <a:lstStyle>
            <a:lvl1pPr indent="-270000">
              <a:buFont typeface="Arial" panose="020B0604020202020204" pitchFamily="34" charset="0"/>
              <a:buNone/>
              <a:defRPr sz="1800">
                <a:solidFill>
                  <a:schemeClr val="tx2"/>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dirty="0"/>
              <a:t>[Optional text]</a:t>
            </a:r>
            <a:endParaRPr lang="en-NL" dirty="0"/>
          </a:p>
        </p:txBody>
      </p:sp>
      <p:sp>
        <p:nvSpPr>
          <p:cNvPr id="6" name="Freeform 5">
            <a:extLst>
              <a:ext uri="{FF2B5EF4-FFF2-40B4-BE49-F238E27FC236}">
                <a16:creationId xmlns:a16="http://schemas.microsoft.com/office/drawing/2014/main" id="{07EDE357-94EA-B00C-1387-BBE334AB16CC}"/>
              </a:ext>
            </a:extLst>
          </p:cNvPr>
          <p:cNvSpPr/>
          <p:nvPr/>
        </p:nvSpPr>
        <p:spPr>
          <a:xfrm>
            <a:off x="8120936" y="4833563"/>
            <a:ext cx="5350339" cy="3669756"/>
          </a:xfrm>
          <a:custGeom>
            <a:avLst/>
            <a:gdLst>
              <a:gd name="csX0" fmla="*/ 366954 w 5350339"/>
              <a:gd name="csY0" fmla="*/ 1119595 h 3669756"/>
              <a:gd name="csX1" fmla="*/ 1603920 w 5350339"/>
              <a:gd name="csY1" fmla="*/ 252346 h 3669756"/>
              <a:gd name="csX2" fmla="*/ 3627959 w 5350339"/>
              <a:gd name="csY2" fmla="*/ 69537 h 3669756"/>
              <a:gd name="csX3" fmla="*/ 4658765 w 5350339"/>
              <a:gd name="csY3" fmla="*/ 961964 h 3669756"/>
              <a:gd name="csX4" fmla="*/ 4663683 w 5350339"/>
              <a:gd name="csY4" fmla="*/ 960458 h 3669756"/>
              <a:gd name="csX5" fmla="*/ 5350340 w 5350339"/>
              <a:gd name="csY5" fmla="*/ 3099436 h 3669756"/>
              <a:gd name="csX6" fmla="*/ 440320 w 5350339"/>
              <a:gd name="csY6" fmla="*/ 3669757 h 3669756"/>
              <a:gd name="csX7" fmla="*/ 57234 w 5350339"/>
              <a:gd name="csY7" fmla="*/ 2476297 h 3669756"/>
              <a:gd name="csX8" fmla="*/ 56961 w 5350339"/>
              <a:gd name="csY8" fmla="*/ 2475340 h 3669756"/>
              <a:gd name="csX9" fmla="*/ 47808 w 5350339"/>
              <a:gd name="csY9" fmla="*/ 2446878 h 3669756"/>
              <a:gd name="csX10" fmla="*/ 48217 w 5350339"/>
              <a:gd name="csY10" fmla="*/ 2446878 h 3669756"/>
              <a:gd name="csX11" fmla="*/ 366954 w 5350339"/>
              <a:gd name="csY11" fmla="*/ 1119732 h 36697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5350339" h="3669756">
                <a:moveTo>
                  <a:pt x="366954" y="1119595"/>
                </a:moveTo>
                <a:cubicBezTo>
                  <a:pt x="702495" y="678308"/>
                  <a:pt x="640606" y="479353"/>
                  <a:pt x="1603920" y="252346"/>
                </a:cubicBezTo>
                <a:cubicBezTo>
                  <a:pt x="2215436" y="55443"/>
                  <a:pt x="3098553" y="-93294"/>
                  <a:pt x="3627959" y="69537"/>
                </a:cubicBezTo>
                <a:cubicBezTo>
                  <a:pt x="3880298" y="248241"/>
                  <a:pt x="4502607" y="549685"/>
                  <a:pt x="4658765" y="961964"/>
                </a:cubicBezTo>
                <a:lnTo>
                  <a:pt x="4663683" y="960458"/>
                </a:lnTo>
                <a:lnTo>
                  <a:pt x="5350340" y="3099436"/>
                </a:lnTo>
                <a:lnTo>
                  <a:pt x="440320" y="3669757"/>
                </a:lnTo>
                <a:lnTo>
                  <a:pt x="57234" y="2476297"/>
                </a:lnTo>
                <a:cubicBezTo>
                  <a:pt x="57234" y="2476297"/>
                  <a:pt x="57098" y="2475613"/>
                  <a:pt x="56961" y="2475340"/>
                </a:cubicBezTo>
                <a:lnTo>
                  <a:pt x="47808" y="2446878"/>
                </a:lnTo>
                <a:lnTo>
                  <a:pt x="48217" y="2446878"/>
                </a:lnTo>
                <a:cubicBezTo>
                  <a:pt x="-74605" y="2026664"/>
                  <a:pt x="39200" y="1550894"/>
                  <a:pt x="366954" y="1119732"/>
                </a:cubicBezTo>
              </a:path>
            </a:pathLst>
          </a:custGeom>
          <a:solidFill>
            <a:srgbClr val="BEDDF7"/>
          </a:solidFill>
          <a:ln w="13648" cap="flat">
            <a:noFill/>
            <a:prstDash val="solid"/>
            <a:miter/>
          </a:ln>
        </p:spPr>
        <p:txBody>
          <a:bodyPr/>
          <a:lstStyle/>
          <a:p>
            <a:endParaRPr lang="en-NL"/>
          </a:p>
        </p:txBody>
      </p:sp>
      <p:sp>
        <p:nvSpPr>
          <p:cNvPr id="8" name="Freeform 7">
            <a:extLst>
              <a:ext uri="{FF2B5EF4-FFF2-40B4-BE49-F238E27FC236}">
                <a16:creationId xmlns:a16="http://schemas.microsoft.com/office/drawing/2014/main" id="{2FCB406B-C6D3-83B9-2060-C33D15195C3C}"/>
              </a:ext>
            </a:extLst>
          </p:cNvPr>
          <p:cNvSpPr/>
          <p:nvPr/>
        </p:nvSpPr>
        <p:spPr>
          <a:xfrm>
            <a:off x="7670900" y="-2881191"/>
            <a:ext cx="5162915" cy="4682201"/>
          </a:xfrm>
          <a:custGeom>
            <a:avLst/>
            <a:gdLst>
              <a:gd name="csX0" fmla="*/ 2204785 w 5162915"/>
              <a:gd name="csY0" fmla="*/ 186351 h 4682201"/>
              <a:gd name="csX1" fmla="*/ 687473 w 5162915"/>
              <a:gd name="csY1" fmla="*/ 802374 h 4682201"/>
              <a:gd name="csX2" fmla="*/ 327340 w 5162915"/>
              <a:gd name="csY2" fmla="*/ 1151025 h 4682201"/>
              <a:gd name="csX3" fmla="*/ 1636 w 5162915"/>
              <a:gd name="csY3" fmla="*/ 1629394 h 4682201"/>
              <a:gd name="csX4" fmla="*/ 293322 w 5162915"/>
              <a:gd name="csY4" fmla="*/ 2586133 h 4682201"/>
              <a:gd name="csX5" fmla="*/ 1039272 w 5162915"/>
              <a:gd name="csY5" fmla="*/ 3931888 h 4682201"/>
              <a:gd name="csX6" fmla="*/ 1429325 w 5162915"/>
              <a:gd name="csY6" fmla="*/ 4239900 h 4682201"/>
              <a:gd name="csX7" fmla="*/ 1827985 w 5162915"/>
              <a:gd name="csY7" fmla="*/ 4604834 h 4682201"/>
              <a:gd name="csX8" fmla="*/ 2273643 w 5162915"/>
              <a:gd name="csY8" fmla="*/ 4681871 h 4682201"/>
              <a:gd name="csX9" fmla="*/ 3075334 w 5162915"/>
              <a:gd name="csY9" fmla="*/ 4507545 h 4682201"/>
              <a:gd name="csX10" fmla="*/ 3581241 w 5162915"/>
              <a:gd name="csY10" fmla="*/ 4179145 h 4682201"/>
              <a:gd name="csX11" fmla="*/ 4344406 w 5162915"/>
              <a:gd name="csY11" fmla="*/ 3757699 h 4682201"/>
              <a:gd name="csX12" fmla="*/ 4923269 w 5162915"/>
              <a:gd name="csY12" fmla="*/ 3311760 h 4682201"/>
              <a:gd name="csX13" fmla="*/ 5154705 w 5162915"/>
              <a:gd name="csY13" fmla="*/ 2675348 h 4682201"/>
              <a:gd name="csX14" fmla="*/ 5137491 w 5162915"/>
              <a:gd name="csY14" fmla="*/ 1742966 h 4682201"/>
              <a:gd name="csX15" fmla="*/ 5081749 w 5162915"/>
              <a:gd name="csY15" fmla="*/ 1309478 h 4682201"/>
              <a:gd name="csX16" fmla="*/ 4961660 w 5162915"/>
              <a:gd name="csY16" fmla="*/ 1122838 h 4682201"/>
              <a:gd name="csX17" fmla="*/ 3932631 w 5162915"/>
              <a:gd name="csY17" fmla="*/ 506814 h 4682201"/>
              <a:gd name="csX18" fmla="*/ 3191189 w 5162915"/>
              <a:gd name="csY18" fmla="*/ 129839 h 4682201"/>
              <a:gd name="csX19" fmla="*/ 2685282 w 5162915"/>
              <a:gd name="csY19" fmla="*/ 8194 h 4682201"/>
              <a:gd name="csX20" fmla="*/ 2205195 w 5162915"/>
              <a:gd name="csY20" fmla="*/ 186761 h 4682201"/>
              <a:gd name="csX21" fmla="*/ 2204922 w 5162915"/>
              <a:gd name="csY21" fmla="*/ 186488 h 468220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5162915" h="4682201">
                <a:moveTo>
                  <a:pt x="2204785" y="186351"/>
                </a:moveTo>
                <a:lnTo>
                  <a:pt x="687473" y="802374"/>
                </a:lnTo>
                <a:cubicBezTo>
                  <a:pt x="687473" y="802374"/>
                  <a:pt x="498663" y="940302"/>
                  <a:pt x="327340" y="1151025"/>
                </a:cubicBezTo>
                <a:cubicBezTo>
                  <a:pt x="156018" y="1361749"/>
                  <a:pt x="18850" y="1564399"/>
                  <a:pt x="1636" y="1629394"/>
                </a:cubicBezTo>
                <a:cubicBezTo>
                  <a:pt x="-15578" y="1694117"/>
                  <a:pt x="104512" y="2205052"/>
                  <a:pt x="293322" y="2586133"/>
                </a:cubicBezTo>
                <a:cubicBezTo>
                  <a:pt x="481722" y="2967350"/>
                  <a:pt x="1039272" y="3931888"/>
                  <a:pt x="1039272" y="3931888"/>
                </a:cubicBezTo>
                <a:cubicBezTo>
                  <a:pt x="1039272" y="3931888"/>
                  <a:pt x="1339565" y="4166968"/>
                  <a:pt x="1429325" y="4239900"/>
                </a:cubicBezTo>
                <a:cubicBezTo>
                  <a:pt x="1519495" y="4312832"/>
                  <a:pt x="1716502" y="4555985"/>
                  <a:pt x="1827985" y="4604834"/>
                </a:cubicBezTo>
                <a:cubicBezTo>
                  <a:pt x="1939468" y="4653684"/>
                  <a:pt x="2016385" y="4685839"/>
                  <a:pt x="2273643" y="4681871"/>
                </a:cubicBezTo>
                <a:cubicBezTo>
                  <a:pt x="2530900" y="4677903"/>
                  <a:pt x="2886524" y="4600866"/>
                  <a:pt x="3075334" y="4507545"/>
                </a:cubicBezTo>
                <a:cubicBezTo>
                  <a:pt x="3263871" y="4414225"/>
                  <a:pt x="3431368" y="4268224"/>
                  <a:pt x="3581241" y="4179145"/>
                </a:cubicBezTo>
                <a:cubicBezTo>
                  <a:pt x="3731251" y="4090067"/>
                  <a:pt x="4151497" y="3883175"/>
                  <a:pt x="4344406" y="3757699"/>
                </a:cubicBezTo>
                <a:cubicBezTo>
                  <a:pt x="4537315" y="3631812"/>
                  <a:pt x="4841707" y="3417121"/>
                  <a:pt x="4923269" y="3311760"/>
                </a:cubicBezTo>
                <a:cubicBezTo>
                  <a:pt x="5004832" y="3206398"/>
                  <a:pt x="5133392" y="2857747"/>
                  <a:pt x="5154705" y="2675348"/>
                </a:cubicBezTo>
                <a:cubicBezTo>
                  <a:pt x="5176018" y="2492812"/>
                  <a:pt x="5150606" y="1888967"/>
                  <a:pt x="5137491" y="1742966"/>
                </a:cubicBezTo>
                <a:cubicBezTo>
                  <a:pt x="5124375" y="1596965"/>
                  <a:pt x="5081749" y="1309478"/>
                  <a:pt x="5081749" y="1309478"/>
                </a:cubicBezTo>
                <a:cubicBezTo>
                  <a:pt x="5081749" y="1309478"/>
                  <a:pt x="5086258" y="1212190"/>
                  <a:pt x="4961660" y="1122838"/>
                </a:cubicBezTo>
                <a:cubicBezTo>
                  <a:pt x="4837198" y="1033759"/>
                  <a:pt x="4048485" y="567295"/>
                  <a:pt x="3932631" y="506814"/>
                </a:cubicBezTo>
                <a:cubicBezTo>
                  <a:pt x="3817049" y="445924"/>
                  <a:pt x="3272615" y="170205"/>
                  <a:pt x="3191189" y="129839"/>
                </a:cubicBezTo>
                <a:cubicBezTo>
                  <a:pt x="3109626" y="89199"/>
                  <a:pt x="2882699" y="-32446"/>
                  <a:pt x="2685282" y="8194"/>
                </a:cubicBezTo>
                <a:cubicBezTo>
                  <a:pt x="2488274" y="48833"/>
                  <a:pt x="2205195" y="186761"/>
                  <a:pt x="2205195" y="186761"/>
                </a:cubicBezTo>
                <a:lnTo>
                  <a:pt x="2204922" y="186488"/>
                </a:lnTo>
                <a:close/>
              </a:path>
            </a:pathLst>
          </a:custGeom>
          <a:solidFill>
            <a:srgbClr val="BEDDF7"/>
          </a:solidFill>
          <a:ln w="13648" cap="flat">
            <a:noFill/>
            <a:prstDash val="solid"/>
            <a:miter/>
          </a:ln>
        </p:spPr>
        <p:txBody>
          <a:bodyPr/>
          <a:lstStyle/>
          <a:p>
            <a:endParaRPr lang="en-NL"/>
          </a:p>
        </p:txBody>
      </p:sp>
      <p:sp>
        <p:nvSpPr>
          <p:cNvPr id="10" name="Freeform 9">
            <a:extLst>
              <a:ext uri="{FF2B5EF4-FFF2-40B4-BE49-F238E27FC236}">
                <a16:creationId xmlns:a16="http://schemas.microsoft.com/office/drawing/2014/main" id="{65D7D786-D315-266E-7EE0-EC67EF55C472}"/>
              </a:ext>
            </a:extLst>
          </p:cNvPr>
          <p:cNvSpPr/>
          <p:nvPr/>
        </p:nvSpPr>
        <p:spPr>
          <a:xfrm>
            <a:off x="7670910" y="-4953000"/>
            <a:ext cx="2897443" cy="2394308"/>
          </a:xfrm>
          <a:custGeom>
            <a:avLst/>
            <a:gdLst>
              <a:gd name="csX0" fmla="*/ 2897444 w 2897443"/>
              <a:gd name="csY0" fmla="*/ 1158567 h 2394308"/>
              <a:gd name="csX1" fmla="*/ 2456978 w 2897443"/>
              <a:gd name="csY1" fmla="*/ 2120095 h 2394308"/>
              <a:gd name="csX2" fmla="*/ 1516752 w 2897443"/>
              <a:gd name="csY2" fmla="*/ 2394309 h 2394308"/>
              <a:gd name="csX3" fmla="*/ 20616 w 2897443"/>
              <a:gd name="csY3" fmla="*/ 1158567 h 2394308"/>
              <a:gd name="csX4" fmla="*/ 1516752 w 2897443"/>
              <a:gd name="csY4" fmla="*/ 0 h 2394308"/>
              <a:gd name="csX5" fmla="*/ 2897444 w 2897443"/>
              <a:gd name="csY5" fmla="*/ 1158567 h 2394308"/>
            </a:gdLst>
            <a:ahLst/>
            <a:cxnLst>
              <a:cxn ang="0">
                <a:pos x="csX0" y="csY0"/>
              </a:cxn>
              <a:cxn ang="0">
                <a:pos x="csX1" y="csY1"/>
              </a:cxn>
              <a:cxn ang="0">
                <a:pos x="csX2" y="csY2"/>
              </a:cxn>
              <a:cxn ang="0">
                <a:pos x="csX3" y="csY3"/>
              </a:cxn>
              <a:cxn ang="0">
                <a:pos x="csX4" y="csY4"/>
              </a:cxn>
              <a:cxn ang="0">
                <a:pos x="csX5" y="csY5"/>
              </a:cxn>
            </a:cxnLst>
            <a:rect l="l" t="t" r="r" b="b"/>
            <a:pathLst>
              <a:path w="2897443" h="2394308">
                <a:moveTo>
                  <a:pt x="2897444" y="1158567"/>
                </a:moveTo>
                <a:cubicBezTo>
                  <a:pt x="2650296" y="1564278"/>
                  <a:pt x="2767790" y="1919497"/>
                  <a:pt x="2456978" y="2120095"/>
                </a:cubicBezTo>
                <a:cubicBezTo>
                  <a:pt x="2271993" y="2330681"/>
                  <a:pt x="1869644" y="2394309"/>
                  <a:pt x="1516752" y="2394309"/>
                </a:cubicBezTo>
                <a:cubicBezTo>
                  <a:pt x="590326" y="2394309"/>
                  <a:pt x="-132809" y="2254875"/>
                  <a:pt x="20616" y="1158567"/>
                </a:cubicBezTo>
                <a:cubicBezTo>
                  <a:pt x="20616" y="329084"/>
                  <a:pt x="570242" y="115077"/>
                  <a:pt x="1516752" y="0"/>
                </a:cubicBezTo>
                <a:cubicBezTo>
                  <a:pt x="2343036" y="0"/>
                  <a:pt x="2897444" y="329084"/>
                  <a:pt x="2897444" y="1158567"/>
                </a:cubicBezTo>
              </a:path>
            </a:pathLst>
          </a:custGeom>
          <a:solidFill>
            <a:srgbClr val="BEDDF7"/>
          </a:solidFill>
          <a:ln w="13648" cap="flat">
            <a:noFill/>
            <a:prstDash val="solid"/>
            <a:miter/>
          </a:ln>
        </p:spPr>
        <p:txBody>
          <a:bodyPr/>
          <a:lstStyle/>
          <a:p>
            <a:endParaRPr lang="en-NL"/>
          </a:p>
        </p:txBody>
      </p:sp>
      <p:sp>
        <p:nvSpPr>
          <p:cNvPr id="3" name="TextBox 2">
            <a:extLst>
              <a:ext uri="{FF2B5EF4-FFF2-40B4-BE49-F238E27FC236}">
                <a16:creationId xmlns:a16="http://schemas.microsoft.com/office/drawing/2014/main" id="{0E0726A8-3B94-30A2-7129-3B38957973C7}"/>
              </a:ext>
            </a:extLst>
          </p:cNvPr>
          <p:cNvSpPr txBox="1"/>
          <p:nvPr userDrawn="1"/>
        </p:nvSpPr>
        <p:spPr>
          <a:xfrm>
            <a:off x="-2160000" y="914400"/>
            <a:ext cx="1981200" cy="1830413"/>
          </a:xfrm>
          <a:prstGeom prst="roundRect">
            <a:avLst>
              <a:gd name="adj" fmla="val 5906"/>
            </a:avLst>
          </a:prstGeom>
          <a:solidFill>
            <a:schemeClr val="accent6"/>
          </a:solidFill>
        </p:spPr>
        <p:txBody>
          <a:bodyPr wrap="square" lIns="118800" tIns="118800" rIns="118800" bIns="118800" rtlCol="0">
            <a:spAutoFit/>
          </a:bodyPr>
          <a:lstStyle/>
          <a:p>
            <a:pPr lvl="0"/>
            <a:r>
              <a:rPr lang="en-GB" sz="1000" b="1">
                <a:solidFill>
                  <a:schemeClr val="bg1"/>
                </a:solidFill>
                <a:latin typeface="Aptos" panose="020B0004020202020204" pitchFamily="34" charset="0"/>
              </a:rPr>
              <a:t>Note:</a:t>
            </a:r>
          </a:p>
          <a:p>
            <a:pPr lvl="0"/>
            <a:endParaRPr lang="en-GB" sz="1000">
              <a:solidFill>
                <a:schemeClr val="bg1"/>
              </a:solidFill>
              <a:latin typeface="Aptos" panose="020B0004020202020204" pitchFamily="34" charset="0"/>
            </a:endParaRPr>
          </a:p>
          <a:p>
            <a:r>
              <a:rPr lang="en-GB" sz="1000">
                <a:solidFill>
                  <a:schemeClr val="bg1"/>
                </a:solidFill>
              </a:rPr>
              <a:t>Use the </a:t>
            </a:r>
            <a:r>
              <a:rPr lang="en-GB" sz="1000" b="1">
                <a:solidFill>
                  <a:schemeClr val="bg1"/>
                </a:solidFill>
              </a:rPr>
              <a:t>Crop</a:t>
            </a:r>
            <a:r>
              <a:rPr lang="en-GB" sz="1000">
                <a:solidFill>
                  <a:schemeClr val="bg1"/>
                </a:solidFill>
              </a:rPr>
              <a:t> tool to reposition the image.</a:t>
            </a:r>
          </a:p>
          <a:p>
            <a:r>
              <a:rPr lang="en-GB" sz="1000">
                <a:solidFill>
                  <a:schemeClr val="bg1"/>
                </a:solidFill>
              </a:rPr>
              <a:t>Select the image, then go to </a:t>
            </a:r>
            <a:r>
              <a:rPr lang="en-GB" sz="1000" b="1">
                <a:solidFill>
                  <a:schemeClr val="bg1"/>
                </a:solidFill>
              </a:rPr>
              <a:t>Picture Format → Crop</a:t>
            </a:r>
            <a:r>
              <a:rPr lang="en-GB" sz="1000">
                <a:solidFill>
                  <a:schemeClr val="bg1"/>
                </a:solidFill>
              </a:rPr>
              <a:t>.</a:t>
            </a:r>
          </a:p>
          <a:p>
            <a:endParaRPr lang="en-GB" sz="1000">
              <a:solidFill>
                <a:schemeClr val="bg1"/>
              </a:solidFill>
            </a:endParaRPr>
          </a:p>
          <a:p>
            <a:endParaRPr lang="en-GB" sz="1000">
              <a:solidFill>
                <a:schemeClr val="bg1"/>
              </a:solidFill>
            </a:endParaRPr>
          </a:p>
          <a:p>
            <a:endParaRPr lang="en-GB" sz="1000">
              <a:solidFill>
                <a:schemeClr val="bg1"/>
              </a:solidFill>
            </a:endParaRPr>
          </a:p>
          <a:p>
            <a:endParaRPr lang="en-GB" sz="1000">
              <a:solidFill>
                <a:schemeClr val="bg1"/>
              </a:solidFill>
            </a:endParaRPr>
          </a:p>
        </p:txBody>
      </p:sp>
      <p:sp>
        <p:nvSpPr>
          <p:cNvPr id="4" name="Text Placeholder 4">
            <a:extLst>
              <a:ext uri="{FF2B5EF4-FFF2-40B4-BE49-F238E27FC236}">
                <a16:creationId xmlns:a16="http://schemas.microsoft.com/office/drawing/2014/main" id="{BA4CAA89-399A-45B8-F09D-DE8F0AE482DB}"/>
              </a:ext>
            </a:extLst>
          </p:cNvPr>
          <p:cNvSpPr>
            <a:spLocks noGrp="1"/>
          </p:cNvSpPr>
          <p:nvPr>
            <p:ph type="body" sz="quarter" idx="16" hasCustomPrompt="1"/>
          </p:nvPr>
        </p:nvSpPr>
        <p:spPr>
          <a:xfrm>
            <a:off x="506412" y="3715774"/>
            <a:ext cx="5080001" cy="1066800"/>
          </a:xfrm>
          <a:prstGeom prst="rect">
            <a:avLst/>
          </a:prstGeom>
        </p:spPr>
        <p:txBody>
          <a:bodyPr lIns="0" tIns="0" rIns="0" bIns="0"/>
          <a:lstStyle>
            <a:lvl1pPr>
              <a:buFont typeface="Arial" panose="020B0604020202020204" pitchFamily="34" charset="0"/>
              <a:buNone/>
              <a:defRPr sz="2800">
                <a:solidFill>
                  <a:schemeClr val="tx2"/>
                </a:solidFill>
              </a:defRPr>
            </a:lvl1pPr>
          </a:lstStyle>
          <a:p>
            <a:pPr lvl="0"/>
            <a:r>
              <a:rPr lang="en-GB" dirty="0"/>
              <a:t>[Subtitle, date or author]</a:t>
            </a:r>
            <a:endParaRPr lang="en-NL" dirty="0"/>
          </a:p>
        </p:txBody>
      </p:sp>
      <p:pic>
        <p:nvPicPr>
          <p:cNvPr id="5" name="Graphic 4">
            <a:extLst>
              <a:ext uri="{FF2B5EF4-FFF2-40B4-BE49-F238E27FC236}">
                <a16:creationId xmlns:a16="http://schemas.microsoft.com/office/drawing/2014/main" id="{77AA6255-F124-5425-2EF0-463C683CDAD4}"/>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993900" y="2120900"/>
            <a:ext cx="469900" cy="469900"/>
          </a:xfrm>
          <a:prstGeom prst="rect">
            <a:avLst/>
          </a:prstGeom>
        </p:spPr>
      </p:pic>
      <p:pic>
        <p:nvPicPr>
          <p:cNvPr id="9" name="Graphic 8">
            <a:extLst>
              <a:ext uri="{FF2B5EF4-FFF2-40B4-BE49-F238E27FC236}">
                <a16:creationId xmlns:a16="http://schemas.microsoft.com/office/drawing/2014/main" id="{B4543350-742C-1698-AD59-4C1E94975AA8}"/>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06413" y="6086115"/>
            <a:ext cx="2540000" cy="381000"/>
          </a:xfrm>
          <a:prstGeom prst="rect">
            <a:avLst/>
          </a:prstGeom>
        </p:spPr>
      </p:pic>
    </p:spTree>
    <p:extLst>
      <p:ext uri="{BB962C8B-B14F-4D97-AF65-F5344CB8AC3E}">
        <p14:creationId xmlns:p14="http://schemas.microsoft.com/office/powerpoint/2010/main" val="11884121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sv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26" Type="http://schemas.openxmlformats.org/officeDocument/2006/relationships/slideLayout" Target="../slideLayouts/slideLayout49.xml"/><Relationship Id="rId21" Type="http://schemas.openxmlformats.org/officeDocument/2006/relationships/slideLayout" Target="../slideLayouts/slideLayout44.xml"/><Relationship Id="rId34" Type="http://schemas.openxmlformats.org/officeDocument/2006/relationships/slideLayout" Target="../slideLayouts/slideLayout57.xml"/><Relationship Id="rId42" Type="http://schemas.openxmlformats.org/officeDocument/2006/relationships/slideLayout" Target="../slideLayouts/slideLayout65.xml"/><Relationship Id="rId47" Type="http://schemas.openxmlformats.org/officeDocument/2006/relationships/slideLayout" Target="../slideLayouts/slideLayout70.xml"/><Relationship Id="rId50" Type="http://schemas.openxmlformats.org/officeDocument/2006/relationships/slideLayout" Target="../slideLayouts/slideLayout73.xml"/><Relationship Id="rId55" Type="http://schemas.openxmlformats.org/officeDocument/2006/relationships/slideLayout" Target="../slideLayouts/slideLayout78.xml"/><Relationship Id="rId63" Type="http://schemas.openxmlformats.org/officeDocument/2006/relationships/slideLayout" Target="../slideLayouts/slideLayout86.xml"/><Relationship Id="rId7" Type="http://schemas.openxmlformats.org/officeDocument/2006/relationships/slideLayout" Target="../slideLayouts/slideLayout30.xml"/><Relationship Id="rId2" Type="http://schemas.openxmlformats.org/officeDocument/2006/relationships/slideLayout" Target="../slideLayouts/slideLayout25.xml"/><Relationship Id="rId16" Type="http://schemas.openxmlformats.org/officeDocument/2006/relationships/slideLayout" Target="../slideLayouts/slideLayout39.xml"/><Relationship Id="rId29" Type="http://schemas.openxmlformats.org/officeDocument/2006/relationships/slideLayout" Target="../slideLayouts/slideLayout52.xml"/><Relationship Id="rId11" Type="http://schemas.openxmlformats.org/officeDocument/2006/relationships/slideLayout" Target="../slideLayouts/slideLayout34.xml"/><Relationship Id="rId24" Type="http://schemas.openxmlformats.org/officeDocument/2006/relationships/slideLayout" Target="../slideLayouts/slideLayout47.xml"/><Relationship Id="rId32" Type="http://schemas.openxmlformats.org/officeDocument/2006/relationships/slideLayout" Target="../slideLayouts/slideLayout55.xml"/><Relationship Id="rId37" Type="http://schemas.openxmlformats.org/officeDocument/2006/relationships/slideLayout" Target="../slideLayouts/slideLayout60.xml"/><Relationship Id="rId40" Type="http://schemas.openxmlformats.org/officeDocument/2006/relationships/slideLayout" Target="../slideLayouts/slideLayout63.xml"/><Relationship Id="rId45" Type="http://schemas.openxmlformats.org/officeDocument/2006/relationships/slideLayout" Target="../slideLayouts/slideLayout68.xml"/><Relationship Id="rId53" Type="http://schemas.openxmlformats.org/officeDocument/2006/relationships/slideLayout" Target="../slideLayouts/slideLayout76.xml"/><Relationship Id="rId58" Type="http://schemas.openxmlformats.org/officeDocument/2006/relationships/slideLayout" Target="../slideLayouts/slideLayout81.xml"/><Relationship Id="rId5" Type="http://schemas.openxmlformats.org/officeDocument/2006/relationships/slideLayout" Target="../slideLayouts/slideLayout28.xml"/><Relationship Id="rId61" Type="http://schemas.openxmlformats.org/officeDocument/2006/relationships/slideLayout" Target="../slideLayouts/slideLayout84.xml"/><Relationship Id="rId19" Type="http://schemas.openxmlformats.org/officeDocument/2006/relationships/slideLayout" Target="../slideLayouts/slideLayout42.xml"/><Relationship Id="rId14" Type="http://schemas.openxmlformats.org/officeDocument/2006/relationships/slideLayout" Target="../slideLayouts/slideLayout37.xml"/><Relationship Id="rId22" Type="http://schemas.openxmlformats.org/officeDocument/2006/relationships/slideLayout" Target="../slideLayouts/slideLayout45.xml"/><Relationship Id="rId27" Type="http://schemas.openxmlformats.org/officeDocument/2006/relationships/slideLayout" Target="../slideLayouts/slideLayout50.xml"/><Relationship Id="rId30" Type="http://schemas.openxmlformats.org/officeDocument/2006/relationships/slideLayout" Target="../slideLayouts/slideLayout53.xml"/><Relationship Id="rId35" Type="http://schemas.openxmlformats.org/officeDocument/2006/relationships/slideLayout" Target="../slideLayouts/slideLayout58.xml"/><Relationship Id="rId43" Type="http://schemas.openxmlformats.org/officeDocument/2006/relationships/slideLayout" Target="../slideLayouts/slideLayout66.xml"/><Relationship Id="rId48" Type="http://schemas.openxmlformats.org/officeDocument/2006/relationships/slideLayout" Target="../slideLayouts/slideLayout71.xml"/><Relationship Id="rId56" Type="http://schemas.openxmlformats.org/officeDocument/2006/relationships/slideLayout" Target="../slideLayouts/slideLayout79.xml"/><Relationship Id="rId64" Type="http://schemas.openxmlformats.org/officeDocument/2006/relationships/theme" Target="../theme/theme2.xml"/><Relationship Id="rId8" Type="http://schemas.openxmlformats.org/officeDocument/2006/relationships/slideLayout" Target="../slideLayouts/slideLayout31.xml"/><Relationship Id="rId51" Type="http://schemas.openxmlformats.org/officeDocument/2006/relationships/slideLayout" Target="../slideLayouts/slideLayout74.xml"/><Relationship Id="rId3" Type="http://schemas.openxmlformats.org/officeDocument/2006/relationships/slideLayout" Target="../slideLayouts/slideLayout26.xml"/><Relationship Id="rId12" Type="http://schemas.openxmlformats.org/officeDocument/2006/relationships/slideLayout" Target="../slideLayouts/slideLayout35.xml"/><Relationship Id="rId17" Type="http://schemas.openxmlformats.org/officeDocument/2006/relationships/slideLayout" Target="../slideLayouts/slideLayout40.xml"/><Relationship Id="rId25" Type="http://schemas.openxmlformats.org/officeDocument/2006/relationships/slideLayout" Target="../slideLayouts/slideLayout48.xml"/><Relationship Id="rId33" Type="http://schemas.openxmlformats.org/officeDocument/2006/relationships/slideLayout" Target="../slideLayouts/slideLayout56.xml"/><Relationship Id="rId38" Type="http://schemas.openxmlformats.org/officeDocument/2006/relationships/slideLayout" Target="../slideLayouts/slideLayout61.xml"/><Relationship Id="rId46" Type="http://schemas.openxmlformats.org/officeDocument/2006/relationships/slideLayout" Target="../slideLayouts/slideLayout69.xml"/><Relationship Id="rId59" Type="http://schemas.openxmlformats.org/officeDocument/2006/relationships/slideLayout" Target="../slideLayouts/slideLayout82.xml"/><Relationship Id="rId20" Type="http://schemas.openxmlformats.org/officeDocument/2006/relationships/slideLayout" Target="../slideLayouts/slideLayout43.xml"/><Relationship Id="rId41" Type="http://schemas.openxmlformats.org/officeDocument/2006/relationships/slideLayout" Target="../slideLayouts/slideLayout64.xml"/><Relationship Id="rId54" Type="http://schemas.openxmlformats.org/officeDocument/2006/relationships/slideLayout" Target="../slideLayouts/slideLayout77.xml"/><Relationship Id="rId62" Type="http://schemas.openxmlformats.org/officeDocument/2006/relationships/slideLayout" Target="../slideLayouts/slideLayout8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5" Type="http://schemas.openxmlformats.org/officeDocument/2006/relationships/slideLayout" Target="../slideLayouts/slideLayout38.xml"/><Relationship Id="rId23" Type="http://schemas.openxmlformats.org/officeDocument/2006/relationships/slideLayout" Target="../slideLayouts/slideLayout46.xml"/><Relationship Id="rId28" Type="http://schemas.openxmlformats.org/officeDocument/2006/relationships/slideLayout" Target="../slideLayouts/slideLayout51.xml"/><Relationship Id="rId36" Type="http://schemas.openxmlformats.org/officeDocument/2006/relationships/slideLayout" Target="../slideLayouts/slideLayout59.xml"/><Relationship Id="rId49" Type="http://schemas.openxmlformats.org/officeDocument/2006/relationships/slideLayout" Target="../slideLayouts/slideLayout72.xml"/><Relationship Id="rId57" Type="http://schemas.openxmlformats.org/officeDocument/2006/relationships/slideLayout" Target="../slideLayouts/slideLayout80.xml"/><Relationship Id="rId10" Type="http://schemas.openxmlformats.org/officeDocument/2006/relationships/slideLayout" Target="../slideLayouts/slideLayout33.xml"/><Relationship Id="rId31" Type="http://schemas.openxmlformats.org/officeDocument/2006/relationships/slideLayout" Target="../slideLayouts/slideLayout54.xml"/><Relationship Id="rId44" Type="http://schemas.openxmlformats.org/officeDocument/2006/relationships/slideLayout" Target="../slideLayouts/slideLayout67.xml"/><Relationship Id="rId52" Type="http://schemas.openxmlformats.org/officeDocument/2006/relationships/slideLayout" Target="../slideLayouts/slideLayout75.xml"/><Relationship Id="rId60" Type="http://schemas.openxmlformats.org/officeDocument/2006/relationships/slideLayout" Target="../slideLayouts/slideLayout83.xml"/><Relationship Id="rId65" Type="http://schemas.openxmlformats.org/officeDocument/2006/relationships/image" Target="../media/image10.svg"/><Relationship Id="rId4" Type="http://schemas.openxmlformats.org/officeDocument/2006/relationships/slideLayout" Target="../slideLayouts/slideLayout27.xml"/><Relationship Id="rId9" Type="http://schemas.openxmlformats.org/officeDocument/2006/relationships/slideLayout" Target="../slideLayouts/slideLayout32.xml"/><Relationship Id="rId13" Type="http://schemas.openxmlformats.org/officeDocument/2006/relationships/slideLayout" Target="../slideLayouts/slideLayout36.xml"/><Relationship Id="rId18" Type="http://schemas.openxmlformats.org/officeDocument/2006/relationships/slideLayout" Target="../slideLayouts/slideLayout41.xml"/><Relationship Id="rId39" Type="http://schemas.openxmlformats.org/officeDocument/2006/relationships/slideLayout" Target="../slideLayouts/slideLayout6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Holder 4"/>
          <p:cNvSpPr>
            <a:spLocks noGrp="1"/>
          </p:cNvSpPr>
          <p:nvPr>
            <p:ph type="ftr" sz="quarter" idx="5"/>
          </p:nvPr>
        </p:nvSpPr>
        <p:spPr>
          <a:xfrm>
            <a:off x="506413" y="265945"/>
            <a:ext cx="5588000" cy="240468"/>
          </a:xfrm>
          <a:prstGeom prst="rect">
            <a:avLst/>
          </a:prstGeom>
        </p:spPr>
        <p:txBody>
          <a:bodyPr wrap="square" lIns="0" tIns="0" rIns="0" bIns="0">
            <a:noAutofit/>
          </a:bodyPr>
          <a:lstStyle>
            <a:lvl1pPr algn="l">
              <a:defRPr lang="en-GB" sz="1200" smtClean="0">
                <a:solidFill>
                  <a:schemeClr val="tx1"/>
                </a:solidFill>
                <a:effectLst/>
                <a:latin typeface="Aptos" panose="020B0004020202020204" pitchFamily="34" charset="0"/>
              </a:defRPr>
            </a:lvl1pPr>
          </a:lstStyle>
          <a:p>
            <a:r>
              <a:rPr lang="en-GB"/>
              <a:t>[Add footer text via: Insert → Header &amp; Footer]</a:t>
            </a:r>
            <a:endParaRPr lang="en-GB">
              <a:latin typeface="Aptos" panose="020B0004020202020204" pitchFamily="34" charset="0"/>
            </a:endParaRPr>
          </a:p>
        </p:txBody>
      </p:sp>
      <p:sp>
        <p:nvSpPr>
          <p:cNvPr id="5" name="Holder 5"/>
          <p:cNvSpPr>
            <a:spLocks noGrp="1"/>
          </p:cNvSpPr>
          <p:nvPr>
            <p:ph type="dt" sz="half" idx="6"/>
          </p:nvPr>
        </p:nvSpPr>
        <p:spPr>
          <a:xfrm>
            <a:off x="9144000" y="253999"/>
            <a:ext cx="1524000" cy="252414"/>
          </a:xfrm>
          <a:prstGeom prst="rect">
            <a:avLst/>
          </a:prstGeom>
        </p:spPr>
        <p:txBody>
          <a:bodyPr wrap="square" lIns="0" tIns="0" rIns="0" bIns="0">
            <a:noAutofit/>
          </a:bodyPr>
          <a:lstStyle>
            <a:lvl1pPr algn="l">
              <a:defRPr sz="1200">
                <a:solidFill>
                  <a:schemeClr val="tx1"/>
                </a:solidFill>
                <a:latin typeface="Aptos" panose="020B0004020202020204" pitchFamily="34" charset="0"/>
              </a:defRPr>
            </a:lvl1pPr>
          </a:lstStyle>
          <a:p>
            <a:pPr algn="r"/>
            <a:endParaRPr lang="en-US">
              <a:latin typeface="Aptos" panose="020B0004020202020204" pitchFamily="34" charset="0"/>
            </a:endParaRPr>
          </a:p>
        </p:txBody>
      </p:sp>
      <p:sp>
        <p:nvSpPr>
          <p:cNvPr id="6" name="Holder 6"/>
          <p:cNvSpPr>
            <a:spLocks noGrp="1"/>
          </p:cNvSpPr>
          <p:nvPr>
            <p:ph type="sldNum" sz="quarter" idx="7"/>
          </p:nvPr>
        </p:nvSpPr>
        <p:spPr>
          <a:xfrm>
            <a:off x="10668000" y="253999"/>
            <a:ext cx="1017586" cy="252414"/>
          </a:xfrm>
          <a:prstGeom prst="rect">
            <a:avLst/>
          </a:prstGeom>
        </p:spPr>
        <p:txBody>
          <a:bodyPr wrap="square" lIns="0" tIns="0" rIns="0" bIns="0">
            <a:noAutofit/>
          </a:bodyPr>
          <a:lstStyle>
            <a:lvl1pPr algn="r">
              <a:defRPr sz="1200">
                <a:solidFill>
                  <a:schemeClr val="tx1"/>
                </a:solidFill>
                <a:latin typeface="Aptos" panose="020B0004020202020204" pitchFamily="34" charset="0"/>
              </a:defRPr>
            </a:lvl1pPr>
          </a:lstStyle>
          <a:p>
            <a:fld id="{B6F15528-21DE-4FAA-801E-634DDDAF4B2B}" type="slidenum">
              <a:rPr lang="en-NL" smtClean="0"/>
              <a:pPr/>
              <a:t>‹#›</a:t>
            </a:fld>
            <a:endParaRPr lang="en-NL">
              <a:latin typeface="Aptos" panose="020B0004020202020204" pitchFamily="34" charset="0"/>
            </a:endParaRPr>
          </a:p>
        </p:txBody>
      </p:sp>
      <p:pic>
        <p:nvPicPr>
          <p:cNvPr id="11" name="Graphic 10">
            <a:extLst>
              <a:ext uri="{FF2B5EF4-FFF2-40B4-BE49-F238E27FC236}">
                <a16:creationId xmlns:a16="http://schemas.microsoft.com/office/drawing/2014/main" id="{F2C3ACC5-CDEA-2014-611E-0919C57C3638}"/>
              </a:ext>
            </a:extLst>
          </p:cNvPr>
          <p:cNvPicPr>
            <a:picLocks noChangeAspect="1"/>
          </p:cNvPicPr>
          <p:nvPr userDrawn="1"/>
        </p:nvPicPr>
        <p:blipFill>
          <a:blip>
            <a:extLst>
              <a:ext uri="{96DAC541-7B7A-43D3-8B79-37D633B846F1}">
                <asvg:svgBlip xmlns:asvg="http://schemas.microsoft.com/office/drawing/2016/SVG/main" r:embed="rId25"/>
              </a:ext>
            </a:extLst>
          </a:blip>
          <a:stretch>
            <a:fillRect/>
          </a:stretch>
        </p:blipFill>
        <p:spPr>
          <a:xfrm>
            <a:off x="506413" y="6086115"/>
            <a:ext cx="2540000" cy="381000"/>
          </a:xfrm>
          <a:prstGeom prst="rect">
            <a:avLst/>
          </a:prstGeom>
        </p:spPr>
      </p:pic>
      <p:sp>
        <p:nvSpPr>
          <p:cNvPr id="8" name="Title Placeholder 7">
            <a:extLst>
              <a:ext uri="{FF2B5EF4-FFF2-40B4-BE49-F238E27FC236}">
                <a16:creationId xmlns:a16="http://schemas.microsoft.com/office/drawing/2014/main" id="{C395F6DD-8341-FE77-9976-2AD9EB171931}"/>
              </a:ext>
            </a:extLst>
          </p:cNvPr>
          <p:cNvSpPr>
            <a:spLocks noGrp="1"/>
          </p:cNvSpPr>
          <p:nvPr>
            <p:ph type="title"/>
          </p:nvPr>
        </p:nvSpPr>
        <p:spPr>
          <a:xfrm>
            <a:off x="506413" y="766549"/>
            <a:ext cx="10161587" cy="986051"/>
          </a:xfrm>
          <a:prstGeom prst="rect">
            <a:avLst/>
          </a:prstGeom>
        </p:spPr>
        <p:txBody>
          <a:bodyPr vert="horz" lIns="0" tIns="0" rIns="0" bIns="0" rtlCol="0" anchor="t">
            <a:normAutofit/>
          </a:bodyPr>
          <a:lstStyle/>
          <a:p>
            <a:r>
              <a:rPr lang="nl-NL"/>
              <a:t>Klik om stijl te bewerken</a:t>
            </a:r>
            <a:endParaRPr lang="en-NL" dirty="0"/>
          </a:p>
        </p:txBody>
      </p:sp>
    </p:spTree>
    <p:extLst>
      <p:ext uri="{BB962C8B-B14F-4D97-AF65-F5344CB8AC3E}">
        <p14:creationId xmlns:p14="http://schemas.microsoft.com/office/powerpoint/2010/main" val="2600558081"/>
      </p:ext>
    </p:extLst>
  </p:cSld>
  <p:clrMap bg1="dk1" tx1="lt1" bg2="dk2" tx2="lt2" accent1="accent1" accent2="accent2" accent3="accent3" accent4="accent4" accent5="accent5" accent6="accent6" hlink="hlink" folHlink="folHlink"/>
  <p:sldLayoutIdLst>
    <p:sldLayoutId id="2147483669" r:id="rId1"/>
    <p:sldLayoutId id="2147483698" r:id="rId2"/>
    <p:sldLayoutId id="2147483699" r:id="rId3"/>
    <p:sldLayoutId id="2147483700" r:id="rId4"/>
    <p:sldLayoutId id="2147483670" r:id="rId5"/>
    <p:sldLayoutId id="2147483701" r:id="rId6"/>
    <p:sldLayoutId id="2147483702" r:id="rId7"/>
    <p:sldLayoutId id="2147483703" r:id="rId8"/>
    <p:sldLayoutId id="2147483672" r:id="rId9"/>
    <p:sldLayoutId id="2147483704" r:id="rId10"/>
    <p:sldLayoutId id="2147483705" r:id="rId11"/>
    <p:sldLayoutId id="2147483706" r:id="rId12"/>
    <p:sldLayoutId id="2147483671" r:id="rId13"/>
    <p:sldLayoutId id="2147483688" r:id="rId14"/>
    <p:sldLayoutId id="2147483696" r:id="rId15"/>
    <p:sldLayoutId id="2147483697" r:id="rId16"/>
    <p:sldLayoutId id="2147483707" r:id="rId17"/>
    <p:sldLayoutId id="2147483782" r:id="rId18"/>
    <p:sldLayoutId id="2147483790" r:id="rId19"/>
    <p:sldLayoutId id="2147483793" r:id="rId20"/>
    <p:sldLayoutId id="2147483794" r:id="rId21"/>
    <p:sldLayoutId id="2147483801" r:id="rId22"/>
    <p:sldLayoutId id="2147483802" r:id="rId23"/>
  </p:sldLayoutIdLst>
  <p:hf hdr="0" ftr="0" dt="0"/>
  <p:txStyles>
    <p:titleStyle>
      <a:lvl1pPr eaLnBrk="1" hangingPunct="1">
        <a:defRPr sz="3800" b="1">
          <a:solidFill>
            <a:schemeClr val="tx1"/>
          </a:solidFill>
          <a:latin typeface="Aptos" panose="020B0004020202020204" pitchFamily="34" charset="0"/>
          <a:ea typeface="+mj-ea"/>
          <a:cs typeface="+mj-cs"/>
        </a:defRPr>
      </a:lvl1pPr>
    </p:titleStyle>
    <p:bodyStyle>
      <a:lvl1pPr marL="0" indent="-270000" eaLnBrk="1" hangingPunct="1">
        <a:buFont typeface="Arial" panose="020B0604020202020204" pitchFamily="34" charset="0"/>
        <a:buNone/>
        <a:defRPr sz="2000">
          <a:solidFill>
            <a:schemeClr val="tx1"/>
          </a:solidFill>
          <a:latin typeface="Aptos" panose="020B0004020202020204" pitchFamily="34" charset="0"/>
          <a:ea typeface="+mn-ea"/>
          <a:cs typeface="+mn-cs"/>
        </a:defRPr>
      </a:lvl1pPr>
      <a:lvl2pPr marL="540000" indent="-270000" eaLnBrk="1" hangingPunct="1">
        <a:buFont typeface="Arial" panose="020B0604020202020204" pitchFamily="34" charset="0"/>
        <a:buChar char="•"/>
        <a:defRPr sz="2000">
          <a:solidFill>
            <a:schemeClr val="tx1"/>
          </a:solidFill>
          <a:latin typeface="Aptos" panose="020B0004020202020204" pitchFamily="34" charset="0"/>
          <a:ea typeface="+mn-ea"/>
          <a:cs typeface="+mn-cs"/>
        </a:defRPr>
      </a:lvl2pPr>
      <a:lvl3pPr marL="900000" indent="-270000" eaLnBrk="1" hangingPunct="1">
        <a:buFont typeface="Arial" panose="020B0604020202020204" pitchFamily="34" charset="0"/>
        <a:buChar char="•"/>
        <a:defRPr sz="2000">
          <a:solidFill>
            <a:schemeClr val="tx1"/>
          </a:solidFill>
          <a:latin typeface="Aptos" panose="020B0004020202020204" pitchFamily="34" charset="0"/>
          <a:ea typeface="+mn-ea"/>
          <a:cs typeface="+mn-cs"/>
        </a:defRPr>
      </a:lvl3pPr>
      <a:lvl4pPr marL="1350000" indent="-270000" eaLnBrk="1" hangingPunct="1">
        <a:buFont typeface="Arial" panose="020B0604020202020204" pitchFamily="34" charset="0"/>
        <a:buChar char="•"/>
        <a:defRPr sz="2000">
          <a:solidFill>
            <a:schemeClr val="tx1"/>
          </a:solidFill>
          <a:latin typeface="Aptos" panose="020B0004020202020204" pitchFamily="34" charset="0"/>
          <a:ea typeface="+mn-ea"/>
          <a:cs typeface="+mn-cs"/>
        </a:defRPr>
      </a:lvl4pPr>
      <a:lvl5pPr marL="1800000" indent="-270000" eaLnBrk="1" hangingPunct="1">
        <a:buFont typeface="Arial" panose="020B0604020202020204" pitchFamily="34" charset="0"/>
        <a:buChar char="•"/>
        <a:defRPr sz="2000">
          <a:solidFill>
            <a:schemeClr val="tx1"/>
          </a:solidFill>
          <a:latin typeface="Aptos" panose="020B0004020202020204" pitchFamily="34" charset="0"/>
          <a:ea typeface="+mn-ea"/>
          <a:cs typeface="+mn-cs"/>
        </a:defRPr>
      </a:lvl5pPr>
      <a:lvl6pPr marL="2250000" indent="-270000" eaLnBrk="1" hangingPunct="1">
        <a:defRPr sz="2000">
          <a:solidFill>
            <a:schemeClr val="tx1"/>
          </a:solidFill>
          <a:latin typeface="Aptos" panose="020B0004020202020204" pitchFamily="34" charset="0"/>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bodyStyle>
    <p:other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otherStyle>
  </p:txStyles>
  <p:extLst>
    <p:ext uri="{27BBF7A9-308A-43DC-89C8-2F10F3537804}">
      <p15:sldGuideLst xmlns:p15="http://schemas.microsoft.com/office/powerpoint/2012/main">
        <p15:guide id="1" userDrawn="1">
          <p15:clr>
            <a:srgbClr val="0064FF"/>
          </p15:clr>
        </p15:guide>
        <p15:guide id="2" pos="7680" userDrawn="1">
          <p15:clr>
            <a:srgbClr val="0064FF"/>
          </p15:clr>
        </p15:guide>
        <p15:guide id="3" pos="319" userDrawn="1">
          <p15:clr>
            <a:srgbClr val="0064FF"/>
          </p15:clr>
        </p15:guide>
        <p15:guide id="4" pos="639" userDrawn="1">
          <p15:clr>
            <a:srgbClr val="0064FF"/>
          </p15:clr>
        </p15:guide>
        <p15:guide id="5" pos="959" userDrawn="1">
          <p15:clr>
            <a:srgbClr val="0064FF"/>
          </p15:clr>
        </p15:guide>
        <p15:guide id="6" pos="1274" userDrawn="1">
          <p15:clr>
            <a:srgbClr val="0064FF"/>
          </p15:clr>
        </p15:guide>
        <p15:guide id="7" pos="1599" userDrawn="1">
          <p15:clr>
            <a:srgbClr val="0064FF"/>
          </p15:clr>
        </p15:guide>
        <p15:guide id="8" pos="1919" userDrawn="1">
          <p15:clr>
            <a:srgbClr val="0064FF"/>
          </p15:clr>
        </p15:guide>
        <p15:guide id="9" pos="2239" userDrawn="1">
          <p15:clr>
            <a:srgbClr val="0064FF"/>
          </p15:clr>
        </p15:guide>
        <p15:guide id="10" pos="2559" userDrawn="1">
          <p15:clr>
            <a:srgbClr val="0064FF"/>
          </p15:clr>
        </p15:guide>
        <p15:guide id="11" pos="2879" userDrawn="1">
          <p15:clr>
            <a:srgbClr val="0064FF"/>
          </p15:clr>
        </p15:guide>
        <p15:guide id="12" pos="3199" userDrawn="1">
          <p15:clr>
            <a:srgbClr val="0064FF"/>
          </p15:clr>
        </p15:guide>
        <p15:guide id="13" pos="3519" userDrawn="1">
          <p15:clr>
            <a:srgbClr val="0064FF"/>
          </p15:clr>
        </p15:guide>
        <p15:guide id="14" pos="3839" userDrawn="1">
          <p15:clr>
            <a:srgbClr val="0064FF"/>
          </p15:clr>
        </p15:guide>
        <p15:guide id="15" pos="4160" userDrawn="1">
          <p15:clr>
            <a:srgbClr val="0064FF"/>
          </p15:clr>
        </p15:guide>
        <p15:guide id="16" pos="4480" userDrawn="1">
          <p15:clr>
            <a:srgbClr val="0064FF"/>
          </p15:clr>
        </p15:guide>
        <p15:guide id="17" pos="4800" userDrawn="1">
          <p15:clr>
            <a:srgbClr val="0064FF"/>
          </p15:clr>
        </p15:guide>
        <p15:guide id="18" pos="5120" userDrawn="1">
          <p15:clr>
            <a:srgbClr val="0064FF"/>
          </p15:clr>
        </p15:guide>
        <p15:guide id="19" pos="5440" userDrawn="1">
          <p15:clr>
            <a:srgbClr val="0064FF"/>
          </p15:clr>
        </p15:guide>
        <p15:guide id="20" pos="5760" userDrawn="1">
          <p15:clr>
            <a:srgbClr val="0064FF"/>
          </p15:clr>
        </p15:guide>
        <p15:guide id="21" pos="6080" userDrawn="1">
          <p15:clr>
            <a:srgbClr val="0064FF"/>
          </p15:clr>
        </p15:guide>
        <p15:guide id="22" pos="6400" userDrawn="1">
          <p15:clr>
            <a:srgbClr val="0064FF"/>
          </p15:clr>
        </p15:guide>
        <p15:guide id="23" pos="6720" userDrawn="1">
          <p15:clr>
            <a:srgbClr val="0064FF"/>
          </p15:clr>
        </p15:guide>
        <p15:guide id="24" pos="7040" userDrawn="1">
          <p15:clr>
            <a:srgbClr val="0064FF"/>
          </p15:clr>
        </p15:guide>
        <p15:guide id="25" pos="7360" userDrawn="1">
          <p15:clr>
            <a:srgbClr val="0064FF"/>
          </p15:clr>
        </p15:guide>
        <p15:guide id="27" orient="horz" pos="4320" userDrawn="1">
          <p15:clr>
            <a:srgbClr val="0064FF"/>
          </p15:clr>
        </p15:guide>
        <p15:guide id="28" orient="horz" pos="319" userDrawn="1">
          <p15:clr>
            <a:srgbClr val="0064FF"/>
          </p15:clr>
        </p15:guide>
        <p15:guide id="29" orient="horz" pos="4000" userDrawn="1">
          <p15:clr>
            <a:srgbClr val="0064FF"/>
          </p15:clr>
        </p15:guide>
        <p15:guide id="30" orient="horz" pos="160" userDrawn="1">
          <p15:clr>
            <a:srgbClr val="000000"/>
          </p15:clr>
        </p15:guide>
        <p15:guide id="31" orient="horz" pos="480" userDrawn="1">
          <p15:clr>
            <a:srgbClr val="000000"/>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Holder 2"/>
          <p:cNvSpPr>
            <a:spLocks noGrp="1"/>
          </p:cNvSpPr>
          <p:nvPr>
            <p:ph type="title"/>
          </p:nvPr>
        </p:nvSpPr>
        <p:spPr>
          <a:xfrm>
            <a:off x="506413" y="771885"/>
            <a:ext cx="10161587" cy="752115"/>
          </a:xfrm>
          <a:prstGeom prst="rect">
            <a:avLst/>
          </a:prstGeom>
        </p:spPr>
        <p:txBody>
          <a:bodyPr wrap="square" lIns="0" tIns="0" rIns="0" bIns="0">
            <a:noAutofit/>
          </a:bodyPr>
          <a:lstStyle>
            <a:lvl1pPr>
              <a:defRPr sz="2800" b="1" i="0">
                <a:solidFill>
                  <a:srgbClr val="00072F"/>
                </a:solidFill>
                <a:latin typeface="Aptos Display"/>
                <a:cs typeface="Aptos Display"/>
              </a:defRPr>
            </a:lvl1pPr>
          </a:lstStyle>
          <a:p>
            <a:endParaRPr dirty="0"/>
          </a:p>
        </p:txBody>
      </p:sp>
      <p:sp>
        <p:nvSpPr>
          <p:cNvPr id="3" name="Holder 3"/>
          <p:cNvSpPr>
            <a:spLocks noGrp="1"/>
          </p:cNvSpPr>
          <p:nvPr>
            <p:ph type="body" idx="1"/>
          </p:nvPr>
        </p:nvSpPr>
        <p:spPr>
          <a:xfrm>
            <a:off x="506414" y="2043472"/>
            <a:ext cx="10161586" cy="3290528"/>
          </a:xfrm>
          <a:prstGeom prst="rect">
            <a:avLst/>
          </a:prstGeom>
        </p:spPr>
        <p:txBody>
          <a:bodyPr wrap="square" lIns="0" tIns="0" rIns="0" bIns="0">
            <a:noAutofit/>
          </a:bodyPr>
          <a:lstStyle>
            <a:lvl1pPr>
              <a:defRPr sz="2000" b="0" i="0">
                <a:solidFill>
                  <a:srgbClr val="00072F"/>
                </a:solidFill>
                <a:latin typeface="Aptos"/>
                <a:cs typeface="Aptos"/>
              </a:defRPr>
            </a:lvl1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4" name="Holder 4"/>
          <p:cNvSpPr>
            <a:spLocks noGrp="1"/>
          </p:cNvSpPr>
          <p:nvPr>
            <p:ph type="ftr" sz="quarter" idx="5"/>
          </p:nvPr>
        </p:nvSpPr>
        <p:spPr>
          <a:xfrm>
            <a:off x="506413" y="265945"/>
            <a:ext cx="5588000" cy="240468"/>
          </a:xfrm>
          <a:prstGeom prst="rect">
            <a:avLst/>
          </a:prstGeom>
        </p:spPr>
        <p:txBody>
          <a:bodyPr wrap="square" lIns="0" tIns="0" rIns="0" bIns="0">
            <a:noAutofit/>
          </a:bodyPr>
          <a:lstStyle>
            <a:lvl1pPr algn="l">
              <a:defRPr lang="en-GB" sz="1200" smtClean="0">
                <a:solidFill>
                  <a:schemeClr val="tx1"/>
                </a:solidFill>
                <a:effectLst/>
                <a:latin typeface="Aptos" panose="020B0004020202020204" pitchFamily="34" charset="0"/>
              </a:defRPr>
            </a:lvl1pPr>
          </a:lstStyle>
          <a:p>
            <a:r>
              <a:rPr lang="en-GB"/>
              <a:t>[Add footer text via: Insert → Header &amp; Footer]</a:t>
            </a:r>
            <a:endParaRPr lang="en-GB">
              <a:latin typeface="Aptos" panose="020B0004020202020204" pitchFamily="34" charset="0"/>
            </a:endParaRPr>
          </a:p>
        </p:txBody>
      </p:sp>
      <p:sp>
        <p:nvSpPr>
          <p:cNvPr id="5" name="Holder 5"/>
          <p:cNvSpPr>
            <a:spLocks noGrp="1"/>
          </p:cNvSpPr>
          <p:nvPr>
            <p:ph type="dt" sz="half" idx="6"/>
          </p:nvPr>
        </p:nvSpPr>
        <p:spPr>
          <a:xfrm>
            <a:off x="9144000" y="253999"/>
            <a:ext cx="1524000" cy="252414"/>
          </a:xfrm>
          <a:prstGeom prst="rect">
            <a:avLst/>
          </a:prstGeom>
        </p:spPr>
        <p:txBody>
          <a:bodyPr wrap="square" lIns="0" tIns="0" rIns="0" bIns="0">
            <a:noAutofit/>
          </a:bodyPr>
          <a:lstStyle>
            <a:lvl1pPr algn="l">
              <a:defRPr sz="1200">
                <a:solidFill>
                  <a:schemeClr val="tx1"/>
                </a:solidFill>
                <a:latin typeface="Aptos" panose="020B0004020202020204" pitchFamily="34" charset="0"/>
              </a:defRPr>
            </a:lvl1pPr>
          </a:lstStyle>
          <a:p>
            <a:pPr algn="r"/>
            <a:endParaRPr lang="en-US">
              <a:latin typeface="Aptos" panose="020B0004020202020204" pitchFamily="34" charset="0"/>
            </a:endParaRPr>
          </a:p>
        </p:txBody>
      </p:sp>
      <p:sp>
        <p:nvSpPr>
          <p:cNvPr id="6" name="Holder 6"/>
          <p:cNvSpPr>
            <a:spLocks noGrp="1"/>
          </p:cNvSpPr>
          <p:nvPr>
            <p:ph type="sldNum" sz="quarter" idx="7"/>
          </p:nvPr>
        </p:nvSpPr>
        <p:spPr>
          <a:xfrm>
            <a:off x="10668000" y="253999"/>
            <a:ext cx="1017586" cy="252414"/>
          </a:xfrm>
          <a:prstGeom prst="rect">
            <a:avLst/>
          </a:prstGeom>
        </p:spPr>
        <p:txBody>
          <a:bodyPr wrap="square" lIns="0" tIns="0" rIns="0" bIns="0">
            <a:noAutofit/>
          </a:bodyPr>
          <a:lstStyle>
            <a:lvl1pPr algn="r">
              <a:defRPr sz="1200">
                <a:solidFill>
                  <a:schemeClr val="tx1"/>
                </a:solidFill>
                <a:latin typeface="Aptos" panose="020B0004020202020204" pitchFamily="34" charset="0"/>
              </a:defRPr>
            </a:lvl1pPr>
          </a:lstStyle>
          <a:p>
            <a:fld id="{B6F15528-21DE-4FAA-801E-634DDDAF4B2B}" type="slidenum">
              <a:rPr lang="en-NL" smtClean="0"/>
              <a:pPr/>
              <a:t>‹#›</a:t>
            </a:fld>
            <a:endParaRPr lang="en-NL">
              <a:latin typeface="Aptos" panose="020B0004020202020204" pitchFamily="34" charset="0"/>
            </a:endParaRPr>
          </a:p>
        </p:txBody>
      </p:sp>
      <p:pic>
        <p:nvPicPr>
          <p:cNvPr id="7" name="Graphic 6">
            <a:extLst>
              <a:ext uri="{FF2B5EF4-FFF2-40B4-BE49-F238E27FC236}">
                <a16:creationId xmlns:a16="http://schemas.microsoft.com/office/drawing/2014/main" id="{E8160BCC-1872-44A4-02DD-5CAE7ACA2B6B}"/>
              </a:ext>
            </a:extLst>
          </p:cNvPr>
          <p:cNvPicPr>
            <a:picLocks noChangeAspect="1"/>
          </p:cNvPicPr>
          <p:nvPr userDrawn="1"/>
        </p:nvPicPr>
        <p:blipFill>
          <a:blip>
            <a:extLst>
              <a:ext uri="{96DAC541-7B7A-43D3-8B79-37D633B846F1}">
                <asvg:svgBlip xmlns:asvg="http://schemas.microsoft.com/office/drawing/2016/SVG/main" r:embed="rId65"/>
              </a:ext>
            </a:extLst>
          </a:blip>
          <a:stretch>
            <a:fillRect/>
          </a:stretch>
        </p:blipFill>
        <p:spPr>
          <a:xfrm>
            <a:off x="506413" y="6086115"/>
            <a:ext cx="2540000" cy="381000"/>
          </a:xfrm>
          <a:prstGeom prst="rect">
            <a:avLst/>
          </a:prstGeom>
        </p:spPr>
      </p:pic>
    </p:spTree>
  </p:cSld>
  <p:clrMap bg1="lt1" tx1="dk1" bg2="lt2" tx2="dk2" accent1="accent1" accent2="accent2" accent3="accent3" accent4="accent4" accent5="accent5" accent6="accent6" hlink="hlink" folHlink="folHlink"/>
  <p:sldLayoutIdLst>
    <p:sldLayoutId id="2147483666" r:id="rId1"/>
    <p:sldLayoutId id="2147483694" r:id="rId2"/>
    <p:sldLayoutId id="2147483695" r:id="rId3"/>
    <p:sldLayoutId id="2147483709" r:id="rId4"/>
    <p:sldLayoutId id="2147483687" r:id="rId5"/>
    <p:sldLayoutId id="2147483774" r:id="rId6"/>
    <p:sldLayoutId id="2147483775" r:id="rId7"/>
    <p:sldLayoutId id="2147483776" r:id="rId8"/>
    <p:sldLayoutId id="2147483777" r:id="rId9"/>
    <p:sldLayoutId id="2147483781" r:id="rId10"/>
    <p:sldLayoutId id="2147483673" r:id="rId11"/>
    <p:sldLayoutId id="2147483710" r:id="rId12"/>
    <p:sldLayoutId id="2147483712" r:id="rId13"/>
    <p:sldLayoutId id="2147483780" r:id="rId14"/>
    <p:sldLayoutId id="2147483685" r:id="rId15"/>
    <p:sldLayoutId id="2147483769" r:id="rId16"/>
    <p:sldLayoutId id="2147483770" r:id="rId17"/>
    <p:sldLayoutId id="2147483771" r:id="rId18"/>
    <p:sldLayoutId id="2147483772" r:id="rId19"/>
    <p:sldLayoutId id="2147483773" r:id="rId20"/>
    <p:sldLayoutId id="2147483674" r:id="rId21"/>
    <p:sldLayoutId id="2147483713" r:id="rId22"/>
    <p:sldLayoutId id="2147483714" r:id="rId23"/>
    <p:sldLayoutId id="2147483715" r:id="rId24"/>
    <p:sldLayoutId id="2147483716" r:id="rId25"/>
    <p:sldLayoutId id="2147483760" r:id="rId26"/>
    <p:sldLayoutId id="2147483761" r:id="rId27"/>
    <p:sldLayoutId id="2147483762" r:id="rId28"/>
    <p:sldLayoutId id="2147483763" r:id="rId29"/>
    <p:sldLayoutId id="2147483764" r:id="rId30"/>
    <p:sldLayoutId id="2147483677" r:id="rId31"/>
    <p:sldLayoutId id="2147483723" r:id="rId32"/>
    <p:sldLayoutId id="2147483725" r:id="rId33"/>
    <p:sldLayoutId id="2147483679" r:id="rId34"/>
    <p:sldLayoutId id="2147483729" r:id="rId35"/>
    <p:sldLayoutId id="2147483731" r:id="rId36"/>
    <p:sldLayoutId id="2147483678" r:id="rId37"/>
    <p:sldLayoutId id="2147483726" r:id="rId38"/>
    <p:sldLayoutId id="2147483728" r:id="rId39"/>
    <p:sldLayoutId id="2147483675" r:id="rId40"/>
    <p:sldLayoutId id="2147483719" r:id="rId41"/>
    <p:sldLayoutId id="2147483778" r:id="rId42"/>
    <p:sldLayoutId id="2147483779" r:id="rId43"/>
    <p:sldLayoutId id="2147483683" r:id="rId44"/>
    <p:sldLayoutId id="2147483689" r:id="rId45"/>
    <p:sldLayoutId id="2147483742" r:id="rId46"/>
    <p:sldLayoutId id="2147483758" r:id="rId47"/>
    <p:sldLayoutId id="2147483759" r:id="rId48"/>
    <p:sldLayoutId id="2147483690" r:id="rId49"/>
    <p:sldLayoutId id="2147483745" r:id="rId50"/>
    <p:sldLayoutId id="2147483747" r:id="rId51"/>
    <p:sldLayoutId id="2147483693" r:id="rId52"/>
    <p:sldLayoutId id="2147483754" r:id="rId53"/>
    <p:sldLayoutId id="2147483756" r:id="rId54"/>
    <p:sldLayoutId id="2147483765" r:id="rId55"/>
    <p:sldLayoutId id="2147483766" r:id="rId56"/>
    <p:sldLayoutId id="2147483767" r:id="rId57"/>
    <p:sldLayoutId id="2147483768" r:id="rId58"/>
    <p:sldLayoutId id="2147483795" r:id="rId59"/>
    <p:sldLayoutId id="2147483796" r:id="rId60"/>
    <p:sldLayoutId id="2147483797" r:id="rId61"/>
    <p:sldLayoutId id="2147483798" r:id="rId62"/>
    <p:sldLayoutId id="2147483799" r:id="rId63"/>
  </p:sldLayoutIdLst>
  <p:hf hdr="0" ftr="0" dt="0"/>
  <p:txStyles>
    <p:titleStyle>
      <a:lvl1pPr>
        <a:defRPr sz="3800">
          <a:latin typeface="+mj-lt"/>
          <a:ea typeface="+mj-ea"/>
          <a:cs typeface="+mj-cs"/>
        </a:defRPr>
      </a:lvl1pPr>
    </p:titleStyle>
    <p:bodyStyle>
      <a:lvl1pPr marL="0" indent="-270000">
        <a:buFont typeface="Arial" panose="020B0604020202020204" pitchFamily="34" charset="0"/>
        <a:buChar char="•"/>
        <a:defRPr sz="2000">
          <a:solidFill>
            <a:schemeClr val="tx1"/>
          </a:solidFill>
          <a:latin typeface="Aptos" panose="020B0004020202020204" pitchFamily="34" charset="0"/>
          <a:ea typeface="+mn-ea"/>
          <a:cs typeface="+mn-cs"/>
        </a:defRPr>
      </a:lvl1pPr>
      <a:lvl2pPr marL="540000" indent="-270000">
        <a:buFont typeface="System Font Regular"/>
        <a:buChar char="-"/>
        <a:defRPr sz="1800">
          <a:solidFill>
            <a:schemeClr val="tx1"/>
          </a:solidFill>
          <a:latin typeface="Aptos" panose="020B0004020202020204" pitchFamily="34" charset="0"/>
          <a:ea typeface="+mn-ea"/>
          <a:cs typeface="+mn-cs"/>
        </a:defRPr>
      </a:lvl2pPr>
      <a:lvl3pPr marL="810000" indent="-270000">
        <a:buFont typeface="System Font Regular"/>
        <a:buChar char="-"/>
        <a:defRPr sz="1600">
          <a:solidFill>
            <a:schemeClr val="tx1"/>
          </a:solidFill>
          <a:latin typeface="Aptos" panose="020B0004020202020204" pitchFamily="34" charset="0"/>
          <a:ea typeface="+mn-ea"/>
          <a:cs typeface="+mn-cs"/>
        </a:defRPr>
      </a:lvl3pPr>
      <a:lvl4pPr marL="1080000" indent="-270000">
        <a:buFont typeface="System Font Regular"/>
        <a:buChar char="-"/>
        <a:defRPr sz="1400">
          <a:solidFill>
            <a:schemeClr val="tx1"/>
          </a:solidFill>
          <a:latin typeface="Aptos" panose="020B0004020202020204" pitchFamily="34" charset="0"/>
          <a:ea typeface="+mn-ea"/>
          <a:cs typeface="+mn-cs"/>
        </a:defRPr>
      </a:lvl4pPr>
      <a:lvl5pPr marL="1350000" indent="-270000">
        <a:buFont typeface="System Font Regular"/>
        <a:buChar char="-"/>
        <a:defRPr sz="1200">
          <a:solidFill>
            <a:schemeClr val="tx1"/>
          </a:solidFill>
          <a:latin typeface="Aptos" panose="020B0004020202020204" pitchFamily="34" charset="0"/>
          <a:ea typeface="+mn-ea"/>
          <a:cs typeface="+mn-cs"/>
        </a:defRPr>
      </a:lvl5pPr>
      <a:lvl6pPr marL="2286000">
        <a:defRPr sz="2000">
          <a:latin typeface="Aptos" panose="020B0004020202020204" pitchFamily="34" charset="0"/>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extLst>
    <p:ext uri="{27BBF7A9-308A-43DC-89C8-2F10F3537804}">
      <p15:sldGuideLst xmlns:p15="http://schemas.microsoft.com/office/powerpoint/2012/main">
        <p15:guide id="1" userDrawn="1">
          <p15:clr>
            <a:srgbClr val="0064FF"/>
          </p15:clr>
        </p15:guide>
        <p15:guide id="2" pos="7680" userDrawn="1">
          <p15:clr>
            <a:srgbClr val="0064FF"/>
          </p15:clr>
        </p15:guide>
        <p15:guide id="3" pos="319" userDrawn="1">
          <p15:clr>
            <a:srgbClr val="0064FF"/>
          </p15:clr>
        </p15:guide>
        <p15:guide id="4" pos="639" userDrawn="1">
          <p15:clr>
            <a:srgbClr val="0064FF"/>
          </p15:clr>
        </p15:guide>
        <p15:guide id="5" pos="959" userDrawn="1">
          <p15:clr>
            <a:srgbClr val="0064FF"/>
          </p15:clr>
        </p15:guide>
        <p15:guide id="6" pos="1279" userDrawn="1">
          <p15:clr>
            <a:srgbClr val="0064FF"/>
          </p15:clr>
        </p15:guide>
        <p15:guide id="7" pos="1599" userDrawn="1">
          <p15:clr>
            <a:srgbClr val="0064FF"/>
          </p15:clr>
        </p15:guide>
        <p15:guide id="8" pos="1919" userDrawn="1">
          <p15:clr>
            <a:srgbClr val="0064FF"/>
          </p15:clr>
        </p15:guide>
        <p15:guide id="9" pos="2239" userDrawn="1">
          <p15:clr>
            <a:srgbClr val="0064FF"/>
          </p15:clr>
        </p15:guide>
        <p15:guide id="10" pos="2559" userDrawn="1">
          <p15:clr>
            <a:srgbClr val="0064FF"/>
          </p15:clr>
        </p15:guide>
        <p15:guide id="11" pos="2879" userDrawn="1">
          <p15:clr>
            <a:srgbClr val="0064FF"/>
          </p15:clr>
        </p15:guide>
        <p15:guide id="12" pos="3199" userDrawn="1">
          <p15:clr>
            <a:srgbClr val="0064FF"/>
          </p15:clr>
        </p15:guide>
        <p15:guide id="13" pos="3519" userDrawn="1">
          <p15:clr>
            <a:srgbClr val="0064FF"/>
          </p15:clr>
        </p15:guide>
        <p15:guide id="14" pos="3839" userDrawn="1">
          <p15:clr>
            <a:srgbClr val="0064FF"/>
          </p15:clr>
        </p15:guide>
        <p15:guide id="15" pos="4160" userDrawn="1">
          <p15:clr>
            <a:srgbClr val="0064FF"/>
          </p15:clr>
        </p15:guide>
        <p15:guide id="16" pos="4480" userDrawn="1">
          <p15:clr>
            <a:srgbClr val="0064FF"/>
          </p15:clr>
        </p15:guide>
        <p15:guide id="17" pos="4800" userDrawn="1">
          <p15:clr>
            <a:srgbClr val="0064FF"/>
          </p15:clr>
        </p15:guide>
        <p15:guide id="18" pos="5120" userDrawn="1">
          <p15:clr>
            <a:srgbClr val="0064FF"/>
          </p15:clr>
        </p15:guide>
        <p15:guide id="19" pos="5440" userDrawn="1">
          <p15:clr>
            <a:srgbClr val="0064FF"/>
          </p15:clr>
        </p15:guide>
        <p15:guide id="20" pos="5760" userDrawn="1">
          <p15:clr>
            <a:srgbClr val="0064FF"/>
          </p15:clr>
        </p15:guide>
        <p15:guide id="21" pos="6080" userDrawn="1">
          <p15:clr>
            <a:srgbClr val="0064FF"/>
          </p15:clr>
        </p15:guide>
        <p15:guide id="22" pos="6400" userDrawn="1">
          <p15:clr>
            <a:srgbClr val="0064FF"/>
          </p15:clr>
        </p15:guide>
        <p15:guide id="23" pos="6720" userDrawn="1">
          <p15:clr>
            <a:srgbClr val="0064FF"/>
          </p15:clr>
        </p15:guide>
        <p15:guide id="24" pos="7040" userDrawn="1">
          <p15:clr>
            <a:srgbClr val="0064FF"/>
          </p15:clr>
        </p15:guide>
        <p15:guide id="25" pos="7360" userDrawn="1">
          <p15:clr>
            <a:srgbClr val="0064FF"/>
          </p15:clr>
        </p15:guide>
        <p15:guide id="27" orient="horz" pos="4320" userDrawn="1">
          <p15:clr>
            <a:srgbClr val="0064FF"/>
          </p15:clr>
        </p15:guide>
        <p15:guide id="28" orient="horz" pos="319" userDrawn="1">
          <p15:clr>
            <a:srgbClr val="0064FF"/>
          </p15:clr>
        </p15:guide>
        <p15:guide id="29" orient="horz" pos="4000" userDrawn="1">
          <p15:clr>
            <a:srgbClr val="0064FF"/>
          </p15:clr>
        </p15:guide>
        <p15:guide id="30" orient="horz" pos="160" userDrawn="1">
          <p15:clr>
            <a:srgbClr val="000000"/>
          </p15:clr>
        </p15:guide>
        <p15:guide id="31" orient="horz" pos="480" userDrawn="1">
          <p15:clr>
            <a:srgbClr val="00000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9.xml"/><Relationship Id="rId5" Type="http://schemas.openxmlformats.org/officeDocument/2006/relationships/image" Target="../media/image21.png"/><Relationship Id="rId4" Type="http://schemas.openxmlformats.org/officeDocument/2006/relationships/image" Target="../media/image20.png"/></Relationships>
</file>

<file path=ppt/slides/_rels/slide10.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png"/><Relationship Id="rId7" Type="http://schemas.openxmlformats.org/officeDocument/2006/relationships/image" Target="../media/image43.png"/><Relationship Id="rId12" Type="http://schemas.openxmlformats.org/officeDocument/2006/relationships/image" Target="../media/image26.jpg"/><Relationship Id="rId2" Type="http://schemas.openxmlformats.org/officeDocument/2006/relationships/notesSlide" Target="../notesSlides/notesSlide10.xml"/><Relationship Id="rId1" Type="http://schemas.openxmlformats.org/officeDocument/2006/relationships/slideLayout" Target="../slideLayouts/slideLayout18.xml"/><Relationship Id="rId6" Type="http://schemas.openxmlformats.org/officeDocument/2006/relationships/image" Target="../media/image42.png"/><Relationship Id="rId11" Type="http://schemas.openxmlformats.org/officeDocument/2006/relationships/image" Target="../media/image25.JPG"/><Relationship Id="rId5" Type="http://schemas.openxmlformats.org/officeDocument/2006/relationships/image" Target="../media/image41.png"/><Relationship Id="rId10" Type="http://schemas.openxmlformats.org/officeDocument/2006/relationships/image" Target="../media/image46.png"/><Relationship Id="rId4" Type="http://schemas.openxmlformats.org/officeDocument/2006/relationships/image" Target="../media/image40.png"/><Relationship Id="rId9" Type="http://schemas.openxmlformats.org/officeDocument/2006/relationships/image" Target="../media/image45.png"/></Relationships>
</file>

<file path=ppt/slides/_rels/slide1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notesSlide" Target="../notesSlides/notesSlide12.xml"/><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8" Type="http://schemas.openxmlformats.org/officeDocument/2006/relationships/image" Target="../media/image50.jpeg"/><Relationship Id="rId3" Type="http://schemas.openxmlformats.org/officeDocument/2006/relationships/image" Target="../media/image42.png"/><Relationship Id="rId7" Type="http://schemas.openxmlformats.org/officeDocument/2006/relationships/image" Target="../media/image49.jpeg"/><Relationship Id="rId2" Type="http://schemas.openxmlformats.org/officeDocument/2006/relationships/notesSlide" Target="../notesSlides/notesSlide13.xml"/><Relationship Id="rId1" Type="http://schemas.openxmlformats.org/officeDocument/2006/relationships/slideLayout" Target="../slideLayouts/slideLayout18.xml"/><Relationship Id="rId6" Type="http://schemas.openxmlformats.org/officeDocument/2006/relationships/image" Target="../media/image48.tiff"/><Relationship Id="rId5" Type="http://schemas.openxmlformats.org/officeDocument/2006/relationships/image" Target="../media/image45.png"/><Relationship Id="rId4" Type="http://schemas.openxmlformats.org/officeDocument/2006/relationships/image" Target="../media/image43.png"/></Relationships>
</file>

<file path=ppt/slides/_rels/slide14.xml.rels><?xml version="1.0" encoding="UTF-8" standalone="yes"?>
<Relationships xmlns="http://schemas.openxmlformats.org/package/2006/relationships"><Relationship Id="rId3" Type="http://schemas.openxmlformats.org/officeDocument/2006/relationships/image" Target="../media/image51.tiff"/><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8" Type="http://schemas.openxmlformats.org/officeDocument/2006/relationships/image" Target="../media/image57.tiff"/><Relationship Id="rId3" Type="http://schemas.openxmlformats.org/officeDocument/2006/relationships/image" Target="../media/image52.tiff"/><Relationship Id="rId7" Type="http://schemas.openxmlformats.org/officeDocument/2006/relationships/image" Target="../media/image56.tiff"/><Relationship Id="rId2" Type="http://schemas.openxmlformats.org/officeDocument/2006/relationships/notesSlide" Target="../notesSlides/notesSlide15.xml"/><Relationship Id="rId1" Type="http://schemas.openxmlformats.org/officeDocument/2006/relationships/slideLayout" Target="../slideLayouts/slideLayout18.xml"/><Relationship Id="rId6" Type="http://schemas.openxmlformats.org/officeDocument/2006/relationships/image" Target="../media/image55.tiff"/><Relationship Id="rId11" Type="http://schemas.openxmlformats.org/officeDocument/2006/relationships/image" Target="../media/image60.png"/><Relationship Id="rId5" Type="http://schemas.openxmlformats.org/officeDocument/2006/relationships/image" Target="../media/image54.tiff"/><Relationship Id="rId10" Type="http://schemas.openxmlformats.org/officeDocument/2006/relationships/image" Target="../media/image59.tiff"/><Relationship Id="rId4" Type="http://schemas.openxmlformats.org/officeDocument/2006/relationships/image" Target="../media/image53.tiff"/><Relationship Id="rId9" Type="http://schemas.openxmlformats.org/officeDocument/2006/relationships/image" Target="../media/image58.tiff"/></Relationships>
</file>

<file path=ppt/slides/_rels/slide16.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3" Type="http://schemas.openxmlformats.org/officeDocument/2006/relationships/image" Target="../media/image62.png"/><Relationship Id="rId7" Type="http://schemas.openxmlformats.org/officeDocument/2006/relationships/image" Target="../media/image60.png"/><Relationship Id="rId2" Type="http://schemas.openxmlformats.org/officeDocument/2006/relationships/notesSlide" Target="../notesSlides/notesSlide17.xml"/><Relationship Id="rId1" Type="http://schemas.openxmlformats.org/officeDocument/2006/relationships/slideLayout" Target="../slideLayouts/slideLayout18.xml"/><Relationship Id="rId6" Type="http://schemas.openxmlformats.org/officeDocument/2006/relationships/image" Target="../media/image57.tiff"/><Relationship Id="rId5" Type="http://schemas.openxmlformats.org/officeDocument/2006/relationships/image" Target="../media/image64.png"/><Relationship Id="rId4" Type="http://schemas.openxmlformats.org/officeDocument/2006/relationships/image" Target="../media/image63.png"/></Relationships>
</file>

<file path=ppt/slides/_rels/slide1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8.xml"/><Relationship Id="rId1" Type="http://schemas.openxmlformats.org/officeDocument/2006/relationships/slideLayout" Target="../slideLayouts/slideLayout18.xml"/><Relationship Id="rId5" Type="http://schemas.openxmlformats.org/officeDocument/2006/relationships/image" Target="../media/image60.png"/><Relationship Id="rId4" Type="http://schemas.openxmlformats.org/officeDocument/2006/relationships/image" Target="../media/image66.png"/></Relationships>
</file>

<file path=ppt/slides/_rels/slide19.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notesSlide" Target="../notesSlides/notesSlide19.xml"/><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2.xml"/><Relationship Id="rId1" Type="http://schemas.openxmlformats.org/officeDocument/2006/relationships/slideLayout" Target="../slideLayouts/slideLayout20.xml"/></Relationships>
</file>

<file path=ppt/slides/_rels/slide20.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0.xml"/><Relationship Id="rId1" Type="http://schemas.openxmlformats.org/officeDocument/2006/relationships/slideLayout" Target="../slideLayouts/slideLayout18.xml"/><Relationship Id="rId4" Type="http://schemas.openxmlformats.org/officeDocument/2006/relationships/image" Target="../media/image71.png"/></Relationships>
</file>

<file path=ppt/slides/_rels/slide21.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1.xm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image" Target="../media/image67.png"/><Relationship Id="rId7" Type="http://schemas.openxmlformats.org/officeDocument/2006/relationships/image" Target="../media/image72.png"/><Relationship Id="rId2" Type="http://schemas.openxmlformats.org/officeDocument/2006/relationships/notesSlide" Target="../notesSlides/notesSlide22.xml"/><Relationship Id="rId1" Type="http://schemas.openxmlformats.org/officeDocument/2006/relationships/slideLayout" Target="../slideLayouts/slideLayout18.xml"/><Relationship Id="rId6" Type="http://schemas.openxmlformats.org/officeDocument/2006/relationships/image" Target="../media/image70.png"/><Relationship Id="rId11" Type="http://schemas.openxmlformats.org/officeDocument/2006/relationships/image" Target="../media/image76.png"/><Relationship Id="rId5" Type="http://schemas.openxmlformats.org/officeDocument/2006/relationships/image" Target="../media/image69.png"/><Relationship Id="rId10" Type="http://schemas.openxmlformats.org/officeDocument/2006/relationships/image" Target="../media/image75.png"/><Relationship Id="rId4" Type="http://schemas.openxmlformats.org/officeDocument/2006/relationships/image" Target="../media/image68.png"/><Relationship Id="rId9" Type="http://schemas.openxmlformats.org/officeDocument/2006/relationships/image" Target="../media/image74.png"/></Relationships>
</file>

<file path=ppt/slides/_rels/slide23.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23.xml"/><Relationship Id="rId1" Type="http://schemas.openxmlformats.org/officeDocument/2006/relationships/slideLayout" Target="../slideLayouts/slideLayout18.xml"/><Relationship Id="rId4" Type="http://schemas.openxmlformats.org/officeDocument/2006/relationships/image" Target="../media/image78.png"/></Relationships>
</file>

<file path=ppt/slides/_rels/slide24.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24.xml"/><Relationship Id="rId1" Type="http://schemas.openxmlformats.org/officeDocument/2006/relationships/slideLayout" Target="../slideLayouts/slideLayout18.xml"/><Relationship Id="rId5" Type="http://schemas.openxmlformats.org/officeDocument/2006/relationships/image" Target="../media/image79.png"/><Relationship Id="rId4" Type="http://schemas.openxmlformats.org/officeDocument/2006/relationships/image" Target="../media/image31.emf"/></Relationships>
</file>

<file path=ppt/slides/_rels/slide25.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notesSlide" Target="../notesSlides/notesSlide25.xml"/><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26.xml"/><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27.xml"/><Relationship Id="rId1" Type="http://schemas.openxmlformats.org/officeDocument/2006/relationships/slideLayout" Target="../slideLayouts/slideLayout18.xml"/><Relationship Id="rId5" Type="http://schemas.openxmlformats.org/officeDocument/2006/relationships/image" Target="../media/image83.png"/><Relationship Id="rId4" Type="http://schemas.openxmlformats.org/officeDocument/2006/relationships/image" Target="../media/image82.png"/></Relationships>
</file>

<file path=ppt/slides/_rels/slide28.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28.xml"/><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3" Type="http://schemas.openxmlformats.org/officeDocument/2006/relationships/image" Target="../media/image84.png"/><Relationship Id="rId7" Type="http://schemas.openxmlformats.org/officeDocument/2006/relationships/image" Target="../media/image87.png"/><Relationship Id="rId2" Type="http://schemas.openxmlformats.org/officeDocument/2006/relationships/notesSlide" Target="../notesSlides/notesSlide29.xml"/><Relationship Id="rId1" Type="http://schemas.openxmlformats.org/officeDocument/2006/relationships/slideLayout" Target="../slideLayouts/slideLayout18.xml"/><Relationship Id="rId6" Type="http://schemas.openxmlformats.org/officeDocument/2006/relationships/image" Target="../media/image83.png"/><Relationship Id="rId5" Type="http://schemas.openxmlformats.org/officeDocument/2006/relationships/image" Target="../media/image86.png"/><Relationship Id="rId4" Type="http://schemas.openxmlformats.org/officeDocument/2006/relationships/image" Target="../media/image85.png"/></Relationships>
</file>

<file path=ppt/slides/_rels/slide3.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3" Type="http://schemas.openxmlformats.org/officeDocument/2006/relationships/image" Target="../media/image88.png"/><Relationship Id="rId7" Type="http://schemas.openxmlformats.org/officeDocument/2006/relationships/image" Target="../media/image92.png"/><Relationship Id="rId2" Type="http://schemas.openxmlformats.org/officeDocument/2006/relationships/notesSlide" Target="../notesSlides/notesSlide30.xml"/><Relationship Id="rId1" Type="http://schemas.openxmlformats.org/officeDocument/2006/relationships/slideLayout" Target="../slideLayouts/slideLayout18.xml"/><Relationship Id="rId6" Type="http://schemas.openxmlformats.org/officeDocument/2006/relationships/image" Target="../media/image91.png"/><Relationship Id="rId5" Type="http://schemas.openxmlformats.org/officeDocument/2006/relationships/image" Target="../media/image90.png"/><Relationship Id="rId4" Type="http://schemas.openxmlformats.org/officeDocument/2006/relationships/image" Target="../media/image89.png"/></Relationships>
</file>

<file path=ppt/slides/_rels/slide31.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31.xml"/><Relationship Id="rId1" Type="http://schemas.openxmlformats.org/officeDocument/2006/relationships/slideLayout" Target="../slideLayouts/slideLayout18.xml"/><Relationship Id="rId5" Type="http://schemas.openxmlformats.org/officeDocument/2006/relationships/image" Target="../media/image94.png"/><Relationship Id="rId4" Type="http://schemas.openxmlformats.org/officeDocument/2006/relationships/image" Target="../media/image93.emf"/></Relationships>
</file>

<file path=ppt/slides/_rels/slide32.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32.xml"/><Relationship Id="rId1" Type="http://schemas.openxmlformats.org/officeDocument/2006/relationships/slideLayout" Target="../slideLayouts/slideLayout18.xml"/><Relationship Id="rId6" Type="http://schemas.openxmlformats.org/officeDocument/2006/relationships/image" Target="../media/image96.emf"/><Relationship Id="rId5" Type="http://schemas.openxmlformats.org/officeDocument/2006/relationships/image" Target="../media/image83.png"/><Relationship Id="rId4" Type="http://schemas.openxmlformats.org/officeDocument/2006/relationships/image" Target="../media/image86.png"/></Relationships>
</file>

<file path=ppt/slides/_rels/slide33.xml.rels><?xml version="1.0" encoding="UTF-8" standalone="yes"?>
<Relationships xmlns="http://schemas.openxmlformats.org/package/2006/relationships"><Relationship Id="rId3" Type="http://schemas.openxmlformats.org/officeDocument/2006/relationships/image" Target="../media/image97.emf"/><Relationship Id="rId2" Type="http://schemas.openxmlformats.org/officeDocument/2006/relationships/notesSlide" Target="../notesSlides/notesSlide33.xml"/><Relationship Id="rId1" Type="http://schemas.openxmlformats.org/officeDocument/2006/relationships/slideLayout" Target="../slideLayouts/slideLayout18.xml"/><Relationship Id="rId5" Type="http://schemas.openxmlformats.org/officeDocument/2006/relationships/image" Target="../media/image99.png"/><Relationship Id="rId4" Type="http://schemas.openxmlformats.org/officeDocument/2006/relationships/image" Target="../media/image98.emf"/></Relationships>
</file>

<file path=ppt/slides/_rels/slide34.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00.png"/><Relationship Id="rId7" Type="http://schemas.openxmlformats.org/officeDocument/2006/relationships/image" Target="../media/image103.png"/><Relationship Id="rId2" Type="http://schemas.openxmlformats.org/officeDocument/2006/relationships/notesSlide" Target="../notesSlides/notesSlide34.xml"/><Relationship Id="rId1" Type="http://schemas.openxmlformats.org/officeDocument/2006/relationships/slideLayout" Target="../slideLayouts/slideLayout18.xml"/><Relationship Id="rId6" Type="http://schemas.openxmlformats.org/officeDocument/2006/relationships/image" Target="../media/image102.png"/><Relationship Id="rId5" Type="http://schemas.openxmlformats.org/officeDocument/2006/relationships/image" Target="../media/image83.png"/><Relationship Id="rId10" Type="http://schemas.microsoft.com/office/2007/relationships/hdphoto" Target="../media/hdphoto2.wdp"/><Relationship Id="rId4" Type="http://schemas.openxmlformats.org/officeDocument/2006/relationships/image" Target="../media/image101.jpeg"/><Relationship Id="rId9" Type="http://schemas.openxmlformats.org/officeDocument/2006/relationships/image" Target="../media/image104.png"/></Relationships>
</file>

<file path=ppt/slides/_rels/slide35.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35.xml"/><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notesSlide" Target="../notesSlides/notesSlide36.xml"/><Relationship Id="rId1" Type="http://schemas.openxmlformats.org/officeDocument/2006/relationships/slideLayout" Target="../slideLayouts/slideLayout19.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9.xml"/></Relationships>
</file>

<file path=ppt/slides/_rels/slide3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8.xml"/><Relationship Id="rId1" Type="http://schemas.openxmlformats.org/officeDocument/2006/relationships/slideLayout" Target="../slideLayouts/slideLayout78.xml"/><Relationship Id="rId6" Type="http://schemas.openxmlformats.org/officeDocument/2006/relationships/image" Target="../media/image107.jpg"/><Relationship Id="rId5" Type="http://schemas.openxmlformats.org/officeDocument/2006/relationships/image" Target="../media/image106.jpg"/><Relationship Id="rId4" Type="http://schemas.openxmlformats.org/officeDocument/2006/relationships/image" Target="../media/image20.png"/></Relationships>
</file>

<file path=ppt/slides/_rels/slide39.xml.rels><?xml version="1.0" encoding="UTF-8" standalone="yes"?>
<Relationships xmlns="http://schemas.openxmlformats.org/package/2006/relationships"><Relationship Id="rId3" Type="http://schemas.openxmlformats.org/officeDocument/2006/relationships/hyperlink" Target="https://doi.org/10.1002/widm.1197" TargetMode="External"/><Relationship Id="rId7" Type="http://schemas.openxmlformats.org/officeDocument/2006/relationships/hyperlink" Target="https://doi.org/10.1016/j.neuroimage.2003.11.029" TargetMode="External"/><Relationship Id="rId2" Type="http://schemas.openxmlformats.org/officeDocument/2006/relationships/hyperlink" Target="https://doi.org/10.1016/j.clinph.2026.2112333" TargetMode="External"/><Relationship Id="rId1" Type="http://schemas.openxmlformats.org/officeDocument/2006/relationships/slideLayout" Target="../slideLayouts/slideLayout25.xml"/><Relationship Id="rId6" Type="http://schemas.openxmlformats.org/officeDocument/2006/relationships/hyperlink" Target="https://doi.org/10.1016/j.jneumeth.2018.12.007" TargetMode="External"/><Relationship Id="rId5" Type="http://schemas.openxmlformats.org/officeDocument/2006/relationships/hyperlink" Target="https://doi.org/10.1016/j.neuroimage.2015.03.011" TargetMode="External"/><Relationship Id="rId4" Type="http://schemas.openxmlformats.org/officeDocument/2006/relationships/hyperlink" Target="https://doi.org/10.1111/1469-8986.3720163"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media/image29.org&amp;utm_campaign=index&amp;utm_content=thumbnail_unscaled&amp;_=20220206060113"/><Relationship Id="rId3" Type="http://schemas.openxmlformats.org/officeDocument/2006/relationships/image" Target="../media/image24.jpg"/><Relationship Id="rId7" Type="http://schemas.openxmlformats.org/officeDocument/2006/relationships/image" Target="../media/image28.png"/><Relationship Id="rId2" Type="http://schemas.openxmlformats.org/officeDocument/2006/relationships/notesSlide" Target="../notesSlides/notesSlide4.xml"/><Relationship Id="rId1" Type="http://schemas.openxmlformats.org/officeDocument/2006/relationships/slideLayout" Target="../slideLayouts/slideLayout18.xml"/><Relationship Id="rId6" Type="http://schemas.openxmlformats.org/officeDocument/2006/relationships/image" Target="../media/image27.jpg"/><Relationship Id="rId5" Type="http://schemas.openxmlformats.org/officeDocument/2006/relationships/image" Target="../media/image26.jpg"/><Relationship Id="rId4" Type="http://schemas.openxmlformats.org/officeDocument/2006/relationships/image" Target="../media/image25.JPG"/><Relationship Id="rId9" Type="http://schemas.openxmlformats.org/officeDocument/2006/relationships/image" Target="../media/image30.png"/></Relationships>
</file>

<file path=ppt/slides/_rels/slide40.xml.rels><?xml version="1.0" encoding="UTF-8" standalone="yes"?>
<Relationships xmlns="http://schemas.openxmlformats.org/package/2006/relationships"><Relationship Id="rId3" Type="http://schemas.openxmlformats.org/officeDocument/2006/relationships/hyperlink" Target="https://doi.org/10.1007/s12021-022-09613-3" TargetMode="External"/><Relationship Id="rId2" Type="http://schemas.openxmlformats.org/officeDocument/2006/relationships/hyperlink" Target="https://doi.org/10.1109/ICASSP.2017.7952557" TargetMode="External"/><Relationship Id="rId1" Type="http://schemas.openxmlformats.org/officeDocument/2006/relationships/slideLayout" Target="../slideLayouts/slideLayout25.xml"/><Relationship Id="rId6" Type="http://schemas.openxmlformats.org/officeDocument/2006/relationships/hyperlink" Target="https://doi.org/10.1109/TSP.2023.3289730" TargetMode="External"/><Relationship Id="rId5" Type="http://schemas.openxmlformats.org/officeDocument/2006/relationships/hyperlink" Target="https://sps.ewi.tudelft.nl/pubs/kotti2026_corcondia.pdf" TargetMode="External"/><Relationship Id="rId4" Type="http://schemas.openxmlformats.org/officeDocument/2006/relationships/hyperlink" Target="https://doi.org/10.1016/j.neuroimage.2021.118418" TargetMode="External"/></Relationships>
</file>

<file path=ppt/slides/_rels/slide41.xml.rels><?xml version="1.0" encoding="UTF-8" standalone="yes"?>
<Relationships xmlns="http://schemas.openxmlformats.org/package/2006/relationships"><Relationship Id="rId3" Type="http://schemas.openxmlformats.org/officeDocument/2006/relationships/hyperlink" Target="https://sps.ewi.tudelft.nl/pubs/kotti2026_corcondia.pdf" TargetMode="External"/><Relationship Id="rId2" Type="http://schemas.openxmlformats.org/officeDocument/2006/relationships/notesSlide" Target="../notesSlides/notesSlide39.xml"/><Relationship Id="rId1" Type="http://schemas.openxmlformats.org/officeDocument/2006/relationships/slideLayout" Target="../slideLayouts/slideLayout25.xml"/></Relationships>
</file>

<file path=ppt/slides/_rels/slide42.xml.rels><?xml version="1.0" encoding="UTF-8" standalone="yes"?>
<Relationships xmlns="http://schemas.openxmlformats.org/package/2006/relationships"><Relationship Id="rId3" Type="http://schemas.openxmlformats.org/officeDocument/2006/relationships/hyperlink" Target="https://doi.org/10.1111/epi.17690" TargetMode="External"/><Relationship Id="rId2" Type="http://schemas.openxmlformats.org/officeDocument/2006/relationships/notesSlide" Target="../notesSlides/notesSlide40.xml"/><Relationship Id="rId1" Type="http://schemas.openxmlformats.org/officeDocument/2006/relationships/slideLayout" Target="../slideLayouts/slideLayout25.xml"/><Relationship Id="rId4" Type="http://schemas.openxmlformats.org/officeDocument/2006/relationships/hyperlink" Target="https://creativecommons.org/licenses/by-nc-nd/4.0/"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6.xml"/><Relationship Id="rId1" Type="http://schemas.openxmlformats.org/officeDocument/2006/relationships/slideLayout" Target="../slideLayouts/slideLayout18.xml"/><Relationship Id="rId4" Type="http://schemas.openxmlformats.org/officeDocument/2006/relationships/image" Target="../media/image33.org&amp;utm_campaign=index&amp;utm_content=thumbnail&amp;_=20071212230601"/></Relationships>
</file>

<file path=ppt/slides/_rels/slide7.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3" Type="http://schemas.openxmlformats.org/officeDocument/2006/relationships/image" Target="../media/image34.tiff"/><Relationship Id="rId2" Type="http://schemas.openxmlformats.org/officeDocument/2006/relationships/notesSlide" Target="../notesSlides/notesSlide8.xml"/><Relationship Id="rId1" Type="http://schemas.openxmlformats.org/officeDocument/2006/relationships/slideLayout" Target="../slideLayouts/slideLayout18.xml"/><Relationship Id="rId5" Type="http://schemas.openxmlformats.org/officeDocument/2006/relationships/image" Target="../media/image36.png"/><Relationship Id="rId4" Type="http://schemas.openxmlformats.org/officeDocument/2006/relationships/image" Target="../media/image35.png"/></Relationships>
</file>

<file path=ppt/slides/_rels/slide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9.xml"/><Relationship Id="rId1" Type="http://schemas.openxmlformats.org/officeDocument/2006/relationships/slideLayout" Target="../slideLayouts/slideLayout18.xml"/><Relationship Id="rId4" Type="http://schemas.openxmlformats.org/officeDocument/2006/relationships/image" Target="../media/image3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91F0BEF-A213-555D-1C87-169CF879BE84}"/>
              </a:ext>
            </a:extLst>
          </p:cNvPr>
          <p:cNvSpPr>
            <a:spLocks noGrp="1"/>
          </p:cNvSpPr>
          <p:nvPr>
            <p:ph type="title"/>
          </p:nvPr>
        </p:nvSpPr>
        <p:spPr/>
        <p:txBody>
          <a:bodyPr>
            <a:normAutofit/>
          </a:bodyPr>
          <a:lstStyle/>
          <a:p>
            <a:r>
              <a:rPr lang="en-GB" sz="3600" noProof="1">
                <a:latin typeface="Aptos" panose="020B0004020202020204" pitchFamily="34" charset="0"/>
              </a:rPr>
              <a:t>From Multichannel Signals to Brain Networks</a:t>
            </a:r>
            <a:r>
              <a:rPr lang="en-GB" sz="3600" noProof="1"/>
              <a:t>:</a:t>
            </a:r>
            <a:br>
              <a:rPr lang="en-GB" sz="3600" noProof="1"/>
            </a:br>
            <a:br>
              <a:rPr lang="en-GB" sz="3600" noProof="1"/>
            </a:br>
            <a:r>
              <a:rPr lang="en-GB" sz="2800" noProof="1"/>
              <a:t>Blind Identification and Tensor Models</a:t>
            </a:r>
            <a:endParaRPr lang="en-GB" sz="2800" noProof="1">
              <a:latin typeface="Aptos" panose="020B0004020202020204" pitchFamily="34" charset="0"/>
            </a:endParaRPr>
          </a:p>
        </p:txBody>
      </p:sp>
      <p:sp>
        <p:nvSpPr>
          <p:cNvPr id="5" name="Text Placeholder 4">
            <a:extLst>
              <a:ext uri="{FF2B5EF4-FFF2-40B4-BE49-F238E27FC236}">
                <a16:creationId xmlns:a16="http://schemas.microsoft.com/office/drawing/2014/main" id="{A674814C-1904-4B29-181F-299358AF8C02}"/>
              </a:ext>
            </a:extLst>
          </p:cNvPr>
          <p:cNvSpPr>
            <a:spLocks noGrp="1"/>
          </p:cNvSpPr>
          <p:nvPr>
            <p:ph type="body" sz="quarter" idx="14"/>
          </p:nvPr>
        </p:nvSpPr>
        <p:spPr>
          <a:xfrm>
            <a:off x="495781" y="2238613"/>
            <a:ext cx="5975948" cy="3323987"/>
          </a:xfrm>
        </p:spPr>
        <p:txBody>
          <a:bodyPr/>
          <a:lstStyle/>
          <a:p>
            <a:endParaRPr lang="en-GB" sz="2400" noProof="1"/>
          </a:p>
          <a:p>
            <a:r>
              <a:rPr lang="en-GB" sz="2400" noProof="1"/>
              <a:t>Borbála Hunyadi</a:t>
            </a:r>
          </a:p>
          <a:p>
            <a:r>
              <a:rPr lang="en-GB" sz="1600" i="1" noProof="1"/>
              <a:t>Associate professor</a:t>
            </a:r>
            <a:br>
              <a:rPr lang="en-GB" sz="1600" i="1" noProof="1"/>
            </a:br>
            <a:endParaRPr lang="en-GB" sz="1600" i="1" noProof="1"/>
          </a:p>
          <a:p>
            <a:r>
              <a:rPr lang="en-GB" sz="1600" i="1" noProof="1"/>
              <a:t>Signal Processing and AI Research for Clinical NeuroScience (SPARCliN)</a:t>
            </a:r>
          </a:p>
          <a:p>
            <a:endParaRPr lang="en-GB" sz="1600" i="1" noProof="1"/>
          </a:p>
          <a:p>
            <a:r>
              <a:rPr lang="en-GB" sz="1600" noProof="1"/>
              <a:t>Deparment of Neurosurgery  &amp; Mental Health and Neuroscience Research Institute, Maastricht University</a:t>
            </a:r>
          </a:p>
          <a:p>
            <a:r>
              <a:rPr lang="en-GB" sz="1600" noProof="1"/>
              <a:t>Signal Processing Systems Group, Delft University of Technology</a:t>
            </a:r>
          </a:p>
          <a:p>
            <a:endParaRPr lang="en-GB" sz="2400" noProof="1"/>
          </a:p>
          <a:p>
            <a:r>
              <a:rPr lang="en-GB" sz="1600" noProof="1"/>
              <a:t>14.07.2026		 |    	     IEEE SAM Workshop</a:t>
            </a:r>
          </a:p>
        </p:txBody>
      </p:sp>
      <p:pic>
        <p:nvPicPr>
          <p:cNvPr id="9" name="Picture 8">
            <a:extLst>
              <a:ext uri="{FF2B5EF4-FFF2-40B4-BE49-F238E27FC236}">
                <a16:creationId xmlns:a16="http://schemas.microsoft.com/office/drawing/2014/main" id="{589EE0BC-CD50-8423-5EC4-9FFF84595D7E}"/>
              </a:ext>
            </a:extLst>
          </p:cNvPr>
          <p:cNvPicPr>
            <a:picLocks noChangeAspect="1"/>
          </p:cNvPicPr>
          <p:nvPr/>
        </p:nvPicPr>
        <p:blipFill>
          <a:blip r:embed="rId3"/>
          <a:stretch>
            <a:fillRect/>
          </a:stretch>
        </p:blipFill>
        <p:spPr>
          <a:xfrm>
            <a:off x="3048000" y="5523410"/>
            <a:ext cx="2519873" cy="1223939"/>
          </a:xfrm>
          <a:prstGeom prst="rect">
            <a:avLst/>
          </a:prstGeom>
        </p:spPr>
      </p:pic>
      <p:pic>
        <p:nvPicPr>
          <p:cNvPr id="2" name="Picture 1">
            <a:extLst>
              <a:ext uri="{FF2B5EF4-FFF2-40B4-BE49-F238E27FC236}">
                <a16:creationId xmlns:a16="http://schemas.microsoft.com/office/drawing/2014/main" id="{60AB7CE5-E69E-872B-23E3-D27836342F6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62600" y="5960363"/>
            <a:ext cx="2438400" cy="563285"/>
          </a:xfrm>
          <a:prstGeom prst="rect">
            <a:avLst/>
          </a:prstGeom>
        </p:spPr>
      </p:pic>
      <p:pic>
        <p:nvPicPr>
          <p:cNvPr id="15" name="Picture Placeholder 14">
            <a:extLst>
              <a:ext uri="{FF2B5EF4-FFF2-40B4-BE49-F238E27FC236}">
                <a16:creationId xmlns:a16="http://schemas.microsoft.com/office/drawing/2014/main" id="{6B7A1AAF-E135-803A-2A33-E94E2E91A770}"/>
              </a:ext>
            </a:extLst>
          </p:cNvPr>
          <p:cNvPicPr preferRelativeResize="0">
            <a:picLocks noGrp="1" noChangeAspect="1"/>
          </p:cNvPicPr>
          <p:nvPr>
            <p:ph type="pic" sz="quarter" idx="15"/>
          </p:nvPr>
        </p:nvPicPr>
        <p:blipFill>
          <a:blip r:embed="rId5">
            <a:extLst>
              <a:ext uri="{28A0092B-C50C-407E-A947-70E740481C1C}">
                <a14:useLocalDpi xmlns:a14="http://schemas.microsoft.com/office/drawing/2010/main" val="0"/>
              </a:ext>
            </a:extLst>
          </a:blip>
          <a:srcRect l="-276" t="11094" r="-755" b="11094"/>
          <a:stretch>
            <a:fillRect/>
          </a:stretch>
        </p:blipFill>
        <p:spPr>
          <a:xfrm>
            <a:off x="6471729" y="1595207"/>
            <a:ext cx="6991118" cy="3608149"/>
          </a:xfrm>
          <a:custGeom>
            <a:avLst/>
            <a:gdLst>
              <a:gd name="csX0" fmla="*/ 2151781 w 7099380"/>
              <a:gd name="csY0" fmla="*/ 1623 h 3681785"/>
              <a:gd name="csX1" fmla="*/ 3241693 w 7099380"/>
              <a:gd name="csY1" fmla="*/ 169633 h 3681785"/>
              <a:gd name="csX2" fmla="*/ 4519782 w 7099380"/>
              <a:gd name="csY2" fmla="*/ 488317 h 3681785"/>
              <a:gd name="csX3" fmla="*/ 5197149 w 7099380"/>
              <a:gd name="csY3" fmla="*/ 868577 h 3681785"/>
              <a:gd name="csX4" fmla="*/ 5702510 w 7099380"/>
              <a:gd name="csY4" fmla="*/ 1267309 h 3681785"/>
              <a:gd name="csX5" fmla="*/ 6331239 w 7099380"/>
              <a:gd name="csY5" fmla="*/ 1729942 h 3681785"/>
              <a:gd name="csX6" fmla="*/ 6902588 w 7099380"/>
              <a:gd name="csY6" fmla="*/ 2088720 h 3681785"/>
              <a:gd name="csX7" fmla="*/ 7091535 w 7099380"/>
              <a:gd name="csY7" fmla="*/ 2331462 h 3681785"/>
              <a:gd name="csX8" fmla="*/ 7079376 w 7099380"/>
              <a:gd name="csY8" fmla="*/ 2572972 h 3681785"/>
              <a:gd name="csX9" fmla="*/ 6874307 w 7099380"/>
              <a:gd name="csY9" fmla="*/ 2810651 h 3681785"/>
              <a:gd name="csX10" fmla="*/ 6593415 w 7099380"/>
              <a:gd name="csY10" fmla="*/ 2974715 h 3681785"/>
              <a:gd name="csX11" fmla="*/ 6001710 w 7099380"/>
              <a:gd name="csY11" fmla="*/ 3147125 h 3681785"/>
              <a:gd name="csX12" fmla="*/ 5259994 w 7099380"/>
              <a:gd name="csY12" fmla="*/ 3276842 h 3681785"/>
              <a:gd name="csX13" fmla="*/ 4669109 w 7099380"/>
              <a:gd name="csY13" fmla="*/ 3363458 h 3681785"/>
              <a:gd name="csX14" fmla="*/ 4059370 w 7099380"/>
              <a:gd name="csY14" fmla="*/ 3457873 h 3681785"/>
              <a:gd name="csX15" fmla="*/ 3560840 w 7099380"/>
              <a:gd name="csY15" fmla="*/ 3525332 h 3681785"/>
              <a:gd name="csX16" fmla="*/ 2573890 w 7099380"/>
              <a:gd name="csY16" fmla="*/ 3632336 h 3681785"/>
              <a:gd name="csX17" fmla="*/ 1911415 w 7099380"/>
              <a:gd name="csY17" fmla="*/ 3671880 h 3681785"/>
              <a:gd name="csX18" fmla="*/ 1911688 w 7099380"/>
              <a:gd name="csY18" fmla="*/ 3671607 h 3681785"/>
              <a:gd name="csX19" fmla="*/ 1911005 w 7099380"/>
              <a:gd name="csY19" fmla="*/ 3671607 h 3681785"/>
              <a:gd name="csX20" fmla="*/ 848641 w 7099380"/>
              <a:gd name="csY20" fmla="*/ 3541615 h 3681785"/>
              <a:gd name="csX21" fmla="*/ 525122 w 7099380"/>
              <a:gd name="csY21" fmla="*/ 3381930 h 3681785"/>
              <a:gd name="csX22" fmla="*/ 309944 w 7099380"/>
              <a:gd name="csY22" fmla="*/ 3085276 h 3681785"/>
              <a:gd name="csX23" fmla="*/ 173870 w 7099380"/>
              <a:gd name="csY23" fmla="*/ 2676008 h 3681785"/>
              <a:gd name="csX24" fmla="*/ 135752 w 7099380"/>
              <a:gd name="csY24" fmla="*/ 2456391 h 3681785"/>
              <a:gd name="csX25" fmla="*/ 16756 w 7099380"/>
              <a:gd name="csY25" fmla="*/ 1835030 h 3681785"/>
              <a:gd name="csX26" fmla="*/ 2547 w 7099380"/>
              <a:gd name="csY26" fmla="*/ 1451350 h 3681785"/>
              <a:gd name="csX27" fmla="*/ 83563 w 7099380"/>
              <a:gd name="csY27" fmla="*/ 1014442 h 3681785"/>
              <a:gd name="csX28" fmla="*/ 568294 w 7099380"/>
              <a:gd name="csY28" fmla="*/ 529915 h 3681785"/>
              <a:gd name="csX29" fmla="*/ 1285691 w 7099380"/>
              <a:gd name="csY29" fmla="*/ 176748 h 3681785"/>
              <a:gd name="csX30" fmla="*/ 2071808 w 7099380"/>
              <a:gd name="csY30" fmla="*/ 1738 h 3681785"/>
              <a:gd name="csX31" fmla="*/ 2151781 w 7099380"/>
              <a:gd name="csY31" fmla="*/ 1623 h 368178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Lst>
            <a:rect l="l" t="t" r="r" b="b"/>
            <a:pathLst>
              <a:path w="7099380" h="3681785">
                <a:moveTo>
                  <a:pt x="2151781" y="1623"/>
                </a:moveTo>
                <a:cubicBezTo>
                  <a:pt x="2369595" y="16454"/>
                  <a:pt x="2796753" y="128925"/>
                  <a:pt x="3241693" y="169633"/>
                </a:cubicBezTo>
                <a:cubicBezTo>
                  <a:pt x="3750060" y="215745"/>
                  <a:pt x="4334524" y="446720"/>
                  <a:pt x="4519782" y="488317"/>
                </a:cubicBezTo>
                <a:cubicBezTo>
                  <a:pt x="4705040" y="530188"/>
                  <a:pt x="5073644" y="749533"/>
                  <a:pt x="5197149" y="868577"/>
                </a:cubicBezTo>
                <a:cubicBezTo>
                  <a:pt x="5320791" y="987896"/>
                  <a:pt x="5577638" y="1187262"/>
                  <a:pt x="5702510" y="1267309"/>
                </a:cubicBezTo>
                <a:cubicBezTo>
                  <a:pt x="5827381" y="1347493"/>
                  <a:pt x="6265251" y="1681093"/>
                  <a:pt x="6331239" y="1729942"/>
                </a:cubicBezTo>
                <a:cubicBezTo>
                  <a:pt x="6397500" y="1778518"/>
                  <a:pt x="6824714" y="2051638"/>
                  <a:pt x="6902588" y="2088720"/>
                </a:cubicBezTo>
                <a:cubicBezTo>
                  <a:pt x="6980462" y="2126075"/>
                  <a:pt x="7078146" y="2260445"/>
                  <a:pt x="7091535" y="2331462"/>
                </a:cubicBezTo>
                <a:cubicBezTo>
                  <a:pt x="7104924" y="2402888"/>
                  <a:pt x="7101371" y="2511808"/>
                  <a:pt x="7079376" y="2572972"/>
                </a:cubicBezTo>
                <a:cubicBezTo>
                  <a:pt x="7057380" y="2634274"/>
                  <a:pt x="6939066" y="2765634"/>
                  <a:pt x="6874307" y="2810651"/>
                </a:cubicBezTo>
                <a:cubicBezTo>
                  <a:pt x="6809549" y="2855670"/>
                  <a:pt x="6721019" y="2910129"/>
                  <a:pt x="6593415" y="2974715"/>
                </a:cubicBezTo>
                <a:cubicBezTo>
                  <a:pt x="6465948" y="3039163"/>
                  <a:pt x="6269760" y="3089245"/>
                  <a:pt x="6001710" y="3147125"/>
                </a:cubicBezTo>
                <a:cubicBezTo>
                  <a:pt x="5733932" y="3205005"/>
                  <a:pt x="5361230" y="3257959"/>
                  <a:pt x="5259994" y="3276842"/>
                </a:cubicBezTo>
                <a:cubicBezTo>
                  <a:pt x="5158758" y="3295725"/>
                  <a:pt x="4838519" y="3345670"/>
                  <a:pt x="4669109" y="3363458"/>
                </a:cubicBezTo>
                <a:cubicBezTo>
                  <a:pt x="4499426" y="3381383"/>
                  <a:pt x="4168940" y="3447748"/>
                  <a:pt x="4059370" y="3457873"/>
                </a:cubicBezTo>
                <a:cubicBezTo>
                  <a:pt x="3949799" y="3467862"/>
                  <a:pt x="3717954" y="3516438"/>
                  <a:pt x="3560840" y="3525332"/>
                </a:cubicBezTo>
                <a:cubicBezTo>
                  <a:pt x="3403589" y="3534226"/>
                  <a:pt x="2740567" y="3604284"/>
                  <a:pt x="2573890" y="3632336"/>
                </a:cubicBezTo>
                <a:cubicBezTo>
                  <a:pt x="2407212" y="3660386"/>
                  <a:pt x="2203237" y="3637809"/>
                  <a:pt x="1911415" y="3671880"/>
                </a:cubicBezTo>
                <a:lnTo>
                  <a:pt x="1911688" y="3671607"/>
                </a:lnTo>
                <a:lnTo>
                  <a:pt x="1911005" y="3671607"/>
                </a:lnTo>
                <a:cubicBezTo>
                  <a:pt x="1618773" y="3705815"/>
                  <a:pt x="1099477" y="3651629"/>
                  <a:pt x="848641" y="3541615"/>
                </a:cubicBezTo>
                <a:cubicBezTo>
                  <a:pt x="746721" y="3497008"/>
                  <a:pt x="580180" y="3433517"/>
                  <a:pt x="525122" y="3381930"/>
                </a:cubicBezTo>
                <a:cubicBezTo>
                  <a:pt x="469927" y="3330208"/>
                  <a:pt x="348061" y="3172029"/>
                  <a:pt x="309944" y="3085276"/>
                </a:cubicBezTo>
                <a:cubicBezTo>
                  <a:pt x="271827" y="2998524"/>
                  <a:pt x="190401" y="2726909"/>
                  <a:pt x="173870" y="2676008"/>
                </a:cubicBezTo>
                <a:cubicBezTo>
                  <a:pt x="157475" y="2625106"/>
                  <a:pt x="183433" y="2601571"/>
                  <a:pt x="135752" y="2456391"/>
                </a:cubicBezTo>
                <a:cubicBezTo>
                  <a:pt x="88072" y="2311621"/>
                  <a:pt x="24543" y="1940939"/>
                  <a:pt x="16756" y="1835030"/>
                </a:cubicBezTo>
                <a:cubicBezTo>
                  <a:pt x="8968" y="1729121"/>
                  <a:pt x="13750" y="1603235"/>
                  <a:pt x="2547" y="1451350"/>
                </a:cubicBezTo>
                <a:cubicBezTo>
                  <a:pt x="-8656" y="1299329"/>
                  <a:pt x="16892" y="1162632"/>
                  <a:pt x="83563" y="1014442"/>
                </a:cubicBezTo>
                <a:cubicBezTo>
                  <a:pt x="150234" y="866388"/>
                  <a:pt x="420197" y="638971"/>
                  <a:pt x="568294" y="529915"/>
                </a:cubicBezTo>
                <a:cubicBezTo>
                  <a:pt x="716391" y="420859"/>
                  <a:pt x="1090186" y="240239"/>
                  <a:pt x="1285691" y="176748"/>
                </a:cubicBezTo>
                <a:cubicBezTo>
                  <a:pt x="1481605" y="113257"/>
                  <a:pt x="1824251" y="28558"/>
                  <a:pt x="2071808" y="1738"/>
                </a:cubicBezTo>
                <a:cubicBezTo>
                  <a:pt x="2093821" y="-622"/>
                  <a:pt x="2120665" y="-496"/>
                  <a:pt x="2151781" y="1623"/>
                </a:cubicBezTo>
                <a:close/>
              </a:path>
            </a:pathLst>
          </a:custGeom>
          <a:solidFill>
            <a:srgbClr val="BEDDF7"/>
          </a:solidFill>
        </p:spPr>
      </p:pic>
    </p:spTree>
    <p:extLst>
      <p:ext uri="{BB962C8B-B14F-4D97-AF65-F5344CB8AC3E}">
        <p14:creationId xmlns:p14="http://schemas.microsoft.com/office/powerpoint/2010/main" val="4466383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ounded Rectangle 21">
            <a:extLst>
              <a:ext uri="{FF2B5EF4-FFF2-40B4-BE49-F238E27FC236}">
                <a16:creationId xmlns:a16="http://schemas.microsoft.com/office/drawing/2014/main" id="{4BE25375-458D-73C9-64D8-9A5BC918C5F2}"/>
              </a:ext>
            </a:extLst>
          </p:cNvPr>
          <p:cNvSpPr/>
          <p:nvPr/>
        </p:nvSpPr>
        <p:spPr>
          <a:xfrm>
            <a:off x="381000" y="1481471"/>
            <a:ext cx="2090479" cy="3395329"/>
          </a:xfrm>
          <a:prstGeom prst="roundRect">
            <a:avLst>
              <a:gd name="adj" fmla="val 5521"/>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0C3BD73-6A7B-7C61-4063-B0072D3D9A58}"/>
              </a:ext>
            </a:extLst>
          </p:cNvPr>
          <p:cNvSpPr>
            <a:spLocks noGrp="1"/>
          </p:cNvSpPr>
          <p:nvPr>
            <p:ph type="title"/>
          </p:nvPr>
        </p:nvSpPr>
        <p:spPr/>
        <p:txBody>
          <a:bodyPr/>
          <a:lstStyle/>
          <a:p>
            <a:r>
              <a:rPr lang="en-US" dirty="0"/>
              <a:t>ICA of fMRI in epilepsy</a:t>
            </a:r>
          </a:p>
        </p:txBody>
      </p:sp>
      <p:sp>
        <p:nvSpPr>
          <p:cNvPr id="3" name="Slide Number Placeholder 2">
            <a:extLst>
              <a:ext uri="{FF2B5EF4-FFF2-40B4-BE49-F238E27FC236}">
                <a16:creationId xmlns:a16="http://schemas.microsoft.com/office/drawing/2014/main" id="{03831C53-C204-B8CE-F9D0-269DAFF01D93}"/>
              </a:ext>
            </a:extLst>
          </p:cNvPr>
          <p:cNvSpPr>
            <a:spLocks noGrp="1"/>
          </p:cNvSpPr>
          <p:nvPr>
            <p:ph type="sldNum" sz="quarter" idx="12"/>
          </p:nvPr>
        </p:nvSpPr>
        <p:spPr/>
        <p:txBody>
          <a:bodyPr/>
          <a:lstStyle/>
          <a:p>
            <a:fld id="{B6F15528-21DE-4FAA-801E-634DDDAF4B2B}" type="slidenum">
              <a:rPr lang="en-NL" smtClean="0"/>
              <a:pPr/>
              <a:t>10</a:t>
            </a:fld>
            <a:endParaRPr lang="en-NL"/>
          </a:p>
        </p:txBody>
      </p:sp>
      <p:sp>
        <p:nvSpPr>
          <p:cNvPr id="4" name="Text Placeholder 3">
            <a:extLst>
              <a:ext uri="{FF2B5EF4-FFF2-40B4-BE49-F238E27FC236}">
                <a16:creationId xmlns:a16="http://schemas.microsoft.com/office/drawing/2014/main" id="{F3880EAB-4A63-30FF-0573-A2646D711E19}"/>
              </a:ext>
            </a:extLst>
          </p:cNvPr>
          <p:cNvSpPr>
            <a:spLocks noGrp="1"/>
          </p:cNvSpPr>
          <p:nvPr>
            <p:ph type="body" sz="quarter" idx="14"/>
          </p:nvPr>
        </p:nvSpPr>
        <p:spPr>
          <a:xfrm>
            <a:off x="152400" y="4985786"/>
            <a:ext cx="4571999" cy="996001"/>
          </a:xfrm>
        </p:spPr>
        <p:txBody>
          <a:bodyPr/>
          <a:lstStyle/>
          <a:p>
            <a:r>
              <a:rPr lang="en-US" sz="2400" dirty="0"/>
              <a:t>EEG-correlated fMRI</a:t>
            </a:r>
          </a:p>
          <a:p>
            <a:r>
              <a:rPr lang="en-US" sz="2400" dirty="0">
                <a:solidFill>
                  <a:srgbClr val="C00000"/>
                </a:solidFill>
              </a:rPr>
              <a:t>What if EEG is not informative?</a:t>
            </a:r>
          </a:p>
        </p:txBody>
      </p:sp>
      <p:pic>
        <p:nvPicPr>
          <p:cNvPr id="5" name="Picture 4">
            <a:extLst>
              <a:ext uri="{FF2B5EF4-FFF2-40B4-BE49-F238E27FC236}">
                <a16:creationId xmlns:a16="http://schemas.microsoft.com/office/drawing/2014/main" id="{F8E6A517-37A4-9301-3774-E7BA7A340A6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414223" y="1425318"/>
            <a:ext cx="1164705" cy="1089638"/>
          </a:xfrm>
          <a:prstGeom prst="round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Picture 5">
            <a:extLst>
              <a:ext uri="{FF2B5EF4-FFF2-40B4-BE49-F238E27FC236}">
                <a16:creationId xmlns:a16="http://schemas.microsoft.com/office/drawing/2014/main" id="{34E7DCA5-1078-D6AF-B87C-E992B11F312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417695" y="2594779"/>
            <a:ext cx="1164705" cy="1089638"/>
          </a:xfrm>
          <a:prstGeom prst="round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13">
            <a:extLst>
              <a:ext uri="{FF2B5EF4-FFF2-40B4-BE49-F238E27FC236}">
                <a16:creationId xmlns:a16="http://schemas.microsoft.com/office/drawing/2014/main" id="{AECA8E90-CD01-738B-224E-3D02272EC7C8}"/>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422432" y="3737596"/>
            <a:ext cx="1148285" cy="1074392"/>
          </a:xfrm>
          <a:prstGeom prst="round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1" name="Picture 12">
            <a:extLst>
              <a:ext uri="{FF2B5EF4-FFF2-40B4-BE49-F238E27FC236}">
                <a16:creationId xmlns:a16="http://schemas.microsoft.com/office/drawing/2014/main" id="{542E922D-88AB-87E4-BA86-3A47BEC09D1C}"/>
              </a:ext>
            </a:extLst>
          </p:cNvPr>
          <p:cNvPicPr>
            <a:picLocks noChangeAspect="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l="14960" t="26730" r="32130" b="15860"/>
          <a:stretch>
            <a:fillRect/>
          </a:stretch>
        </p:blipFill>
        <p:spPr bwMode="auto">
          <a:xfrm>
            <a:off x="580477" y="3246156"/>
            <a:ext cx="869107" cy="54002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2" name="Picture 13">
            <a:extLst>
              <a:ext uri="{FF2B5EF4-FFF2-40B4-BE49-F238E27FC236}">
                <a16:creationId xmlns:a16="http://schemas.microsoft.com/office/drawing/2014/main" id="{E0BEFB62-C070-F514-BD9B-5B6101F973FA}"/>
              </a:ext>
            </a:extLst>
          </p:cNvPr>
          <p:cNvPicPr>
            <a:picLocks noChangeAspect="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l="15205" t="11514" r="19022" b="17603"/>
          <a:stretch>
            <a:fillRect/>
          </a:stretch>
        </p:blipFill>
        <p:spPr bwMode="auto">
          <a:xfrm>
            <a:off x="1952341" y="3493515"/>
            <a:ext cx="442938" cy="24028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cxnSp>
        <p:nvCxnSpPr>
          <p:cNvPr id="13" name="Straight Connector 12">
            <a:extLst>
              <a:ext uri="{FF2B5EF4-FFF2-40B4-BE49-F238E27FC236}">
                <a16:creationId xmlns:a16="http://schemas.microsoft.com/office/drawing/2014/main" id="{9E54A450-4030-A15F-95D3-136B1BE73457}"/>
              </a:ext>
            </a:extLst>
          </p:cNvPr>
          <p:cNvCxnSpPr>
            <a:cxnSpLocks noChangeShapeType="1"/>
          </p:cNvCxnSpPr>
          <p:nvPr/>
        </p:nvCxnSpPr>
        <p:spPr bwMode="auto">
          <a:xfrm>
            <a:off x="1630082" y="3493510"/>
            <a:ext cx="0" cy="240290"/>
          </a:xfrm>
          <a:prstGeom prst="line">
            <a:avLst/>
          </a:prstGeom>
          <a:noFill/>
          <a:ln w="25400">
            <a:solidFill>
              <a:srgbClr val="C00000"/>
            </a:solidFill>
            <a:round/>
            <a:headEnd/>
            <a:tailEnd/>
          </a:ln>
          <a:effectLst>
            <a:outerShdw blurRad="40000" dist="20000" dir="5400000" rotWithShape="0">
              <a:srgbClr val="000000">
                <a:alpha val="37999"/>
              </a:srgbClr>
            </a:outerShdw>
          </a:effectLst>
          <a:extLst>
            <a:ext uri="{909E8E84-426E-40dd-AFC4-6F175D3DCCD1}">
              <a14:hiddenFill xmlns:a14="http://schemas.microsoft.com/office/drawing/2010/main" xmlns="">
                <a:noFill/>
              </a14:hiddenFill>
            </a:ext>
          </a:extLst>
        </p:spPr>
      </p:cxnSp>
      <p:cxnSp>
        <p:nvCxnSpPr>
          <p:cNvPr id="14" name="Straight Connector 13">
            <a:extLst>
              <a:ext uri="{FF2B5EF4-FFF2-40B4-BE49-F238E27FC236}">
                <a16:creationId xmlns:a16="http://schemas.microsoft.com/office/drawing/2014/main" id="{2F178328-7373-5DC9-6116-DE8C905A6BE5}"/>
              </a:ext>
            </a:extLst>
          </p:cNvPr>
          <p:cNvCxnSpPr>
            <a:cxnSpLocks noChangeShapeType="1"/>
          </p:cNvCxnSpPr>
          <p:nvPr/>
        </p:nvCxnSpPr>
        <p:spPr bwMode="auto">
          <a:xfrm>
            <a:off x="1523935" y="3493510"/>
            <a:ext cx="108616" cy="0"/>
          </a:xfrm>
          <a:prstGeom prst="line">
            <a:avLst/>
          </a:prstGeom>
          <a:noFill/>
          <a:ln w="25400">
            <a:solidFill>
              <a:srgbClr val="C00000"/>
            </a:solidFill>
            <a:round/>
            <a:headEnd/>
            <a:tailEnd/>
          </a:ln>
          <a:effectLst>
            <a:outerShdw blurRad="40000" dist="20000" dir="5400000" rotWithShape="0">
              <a:srgbClr val="000000">
                <a:alpha val="37999"/>
              </a:srgbClr>
            </a:outerShdw>
          </a:effectLst>
          <a:extLst>
            <a:ext uri="{909E8E84-426E-40dd-AFC4-6F175D3DCCD1}">
              <a14:hiddenFill xmlns:a14="http://schemas.microsoft.com/office/drawing/2010/main" xmlns="">
                <a:noFill/>
              </a14:hiddenFill>
            </a:ext>
          </a:extLst>
        </p:spPr>
      </p:cxnSp>
      <p:cxnSp>
        <p:nvCxnSpPr>
          <p:cNvPr id="15" name="Straight Arrow Connector 14">
            <a:extLst>
              <a:ext uri="{FF2B5EF4-FFF2-40B4-BE49-F238E27FC236}">
                <a16:creationId xmlns:a16="http://schemas.microsoft.com/office/drawing/2014/main" id="{AE89D103-C75E-8DF3-E04A-CE41816CE750}"/>
              </a:ext>
            </a:extLst>
          </p:cNvPr>
          <p:cNvCxnSpPr>
            <a:cxnSpLocks noChangeShapeType="1"/>
          </p:cNvCxnSpPr>
          <p:nvPr/>
        </p:nvCxnSpPr>
        <p:spPr bwMode="auto">
          <a:xfrm flipH="1">
            <a:off x="1500483" y="3733800"/>
            <a:ext cx="129599" cy="0"/>
          </a:xfrm>
          <a:prstGeom prst="straightConnector1">
            <a:avLst/>
          </a:prstGeom>
          <a:noFill/>
          <a:ln w="25400">
            <a:solidFill>
              <a:srgbClr val="C00000"/>
            </a:solidFill>
            <a:round/>
            <a:headEnd/>
            <a:tailEnd type="triangle" w="med" len="med"/>
          </a:ln>
          <a:effectLst>
            <a:outerShdw blurRad="40000" dist="20000" dir="5400000" rotWithShape="0">
              <a:srgbClr val="000000">
                <a:alpha val="37999"/>
              </a:srgbClr>
            </a:outerShdw>
          </a:effectLst>
          <a:extLst>
            <a:ext uri="{909E8E84-426E-40dd-AFC4-6F175D3DCCD1}">
              <a14:hiddenFill xmlns:a14="http://schemas.microsoft.com/office/drawing/2010/main" xmlns="">
                <a:noFill/>
              </a14:hiddenFill>
            </a:ext>
          </a:extLst>
        </p:spPr>
      </p:cxnSp>
      <p:pic>
        <p:nvPicPr>
          <p:cNvPr id="17" name="Picture 18">
            <a:extLst>
              <a:ext uri="{FF2B5EF4-FFF2-40B4-BE49-F238E27FC236}">
                <a16:creationId xmlns:a16="http://schemas.microsoft.com/office/drawing/2014/main" id="{C7D37C57-A5A1-7C4E-C8B1-1E324BCF7228}"/>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66479" y="4162723"/>
            <a:ext cx="959681" cy="5616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1" name="Picture 26">
            <a:extLst>
              <a:ext uri="{FF2B5EF4-FFF2-40B4-BE49-F238E27FC236}">
                <a16:creationId xmlns:a16="http://schemas.microsoft.com/office/drawing/2014/main" id="{661B7869-9B24-B48A-5085-F519D897AFF3}"/>
              </a:ext>
            </a:extLst>
          </p:cNvPr>
          <p:cNvPicPr>
            <a:picLocks noChangeAspect="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l="15506" t="17220" r="73396" b="24783"/>
          <a:stretch>
            <a:fillRect/>
          </a:stretch>
        </p:blipFill>
        <p:spPr bwMode="auto">
          <a:xfrm>
            <a:off x="603660" y="2895600"/>
            <a:ext cx="874053" cy="2556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27" name="Group 26">
            <a:extLst>
              <a:ext uri="{FF2B5EF4-FFF2-40B4-BE49-F238E27FC236}">
                <a16:creationId xmlns:a16="http://schemas.microsoft.com/office/drawing/2014/main" id="{44EB95BF-F043-45C4-0D45-E82C0968BD0F}"/>
              </a:ext>
            </a:extLst>
          </p:cNvPr>
          <p:cNvGrpSpPr/>
          <p:nvPr/>
        </p:nvGrpSpPr>
        <p:grpSpPr>
          <a:xfrm>
            <a:off x="1678999" y="3505200"/>
            <a:ext cx="182880" cy="182880"/>
            <a:chOff x="1569720" y="3627120"/>
            <a:chExt cx="182880" cy="182880"/>
          </a:xfrm>
          <a:solidFill>
            <a:srgbClr val="C00000"/>
          </a:solidFill>
        </p:grpSpPr>
        <p:sp>
          <p:nvSpPr>
            <p:cNvPr id="25" name="&quot;No&quot; Symbol 24">
              <a:extLst>
                <a:ext uri="{FF2B5EF4-FFF2-40B4-BE49-F238E27FC236}">
                  <a16:creationId xmlns:a16="http://schemas.microsoft.com/office/drawing/2014/main" id="{50EC01E1-BEF5-132A-39AC-082E1A526FE7}"/>
                </a:ext>
              </a:extLst>
            </p:cNvPr>
            <p:cNvSpPr/>
            <p:nvPr/>
          </p:nvSpPr>
          <p:spPr>
            <a:xfrm>
              <a:off x="1569720" y="3627120"/>
              <a:ext cx="182880" cy="182880"/>
            </a:xfrm>
            <a:prstGeom prst="noSmoking">
              <a:avLst/>
            </a:prstGeom>
            <a:grp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6" name="&quot;No&quot; Symbol 25">
              <a:extLst>
                <a:ext uri="{FF2B5EF4-FFF2-40B4-BE49-F238E27FC236}">
                  <a16:creationId xmlns:a16="http://schemas.microsoft.com/office/drawing/2014/main" id="{8E333B18-8168-2AA7-2D44-B8C9DD730EF1}"/>
                </a:ext>
              </a:extLst>
            </p:cNvPr>
            <p:cNvSpPr/>
            <p:nvPr/>
          </p:nvSpPr>
          <p:spPr>
            <a:xfrm flipH="1">
              <a:off x="1569720" y="3627120"/>
              <a:ext cx="182880" cy="182880"/>
            </a:xfrm>
            <a:prstGeom prst="noSmoking">
              <a:avLst/>
            </a:prstGeom>
            <a:grp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cxnSp>
        <p:nvCxnSpPr>
          <p:cNvPr id="28" name="Straight Arrow Connector 27">
            <a:extLst>
              <a:ext uri="{FF2B5EF4-FFF2-40B4-BE49-F238E27FC236}">
                <a16:creationId xmlns:a16="http://schemas.microsoft.com/office/drawing/2014/main" id="{14E9FDF3-1E82-DFAA-86BD-1302F671B16A}"/>
              </a:ext>
            </a:extLst>
          </p:cNvPr>
          <p:cNvCxnSpPr>
            <a:cxnSpLocks noChangeShapeType="1"/>
          </p:cNvCxnSpPr>
          <p:nvPr/>
        </p:nvCxnSpPr>
        <p:spPr bwMode="auto">
          <a:xfrm>
            <a:off x="1709479" y="3886200"/>
            <a:ext cx="0" cy="430212"/>
          </a:xfrm>
          <a:prstGeom prst="straightConnector1">
            <a:avLst/>
          </a:prstGeom>
          <a:noFill/>
          <a:ln w="25400">
            <a:solidFill>
              <a:srgbClr val="C00000"/>
            </a:solidFill>
            <a:round/>
            <a:headEnd/>
            <a:tailEnd type="triangle" w="med" len="med"/>
          </a:ln>
          <a:effectLst>
            <a:outerShdw blurRad="40000" dist="20000" dir="5400000" rotWithShape="0">
              <a:srgbClr val="000000">
                <a:alpha val="37999"/>
              </a:srgbClr>
            </a:outerShdw>
          </a:effectLst>
          <a:extLst>
            <a:ext uri="{909E8E84-426E-40dd-AFC4-6F175D3DCCD1}">
              <a14:hiddenFill xmlns:a14="http://schemas.microsoft.com/office/drawing/2010/main" xmlns="">
                <a:noFill/>
              </a14:hiddenFill>
            </a:ext>
          </a:extLst>
        </p:spPr>
      </p:cxnSp>
      <p:sp>
        <p:nvSpPr>
          <p:cNvPr id="29" name="TextBox 23">
            <a:extLst>
              <a:ext uri="{FF2B5EF4-FFF2-40B4-BE49-F238E27FC236}">
                <a16:creationId xmlns:a16="http://schemas.microsoft.com/office/drawing/2014/main" id="{1DE4E6AD-1010-D1DF-44AE-F1EB5F8B2321}"/>
              </a:ext>
            </a:extLst>
          </p:cNvPr>
          <p:cNvSpPr txBox="1">
            <a:spLocks noChangeArrowheads="1"/>
          </p:cNvSpPr>
          <p:nvPr/>
        </p:nvSpPr>
        <p:spPr bwMode="auto">
          <a:xfrm>
            <a:off x="1716439" y="3960156"/>
            <a:ext cx="1135477" cy="3385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eaLnBrk="1" hangingPunct="1">
              <a:buClr>
                <a:srgbClr val="000000"/>
              </a:buClr>
              <a:buSzPct val="100000"/>
              <a:buFont typeface="Times New Roman" charset="0"/>
              <a:buNone/>
            </a:pPr>
            <a:r>
              <a:rPr lang="en-US" sz="1600" dirty="0">
                <a:solidFill>
                  <a:srgbClr val="C00000"/>
                </a:solidFill>
              </a:rPr>
              <a:t>GLM</a:t>
            </a:r>
            <a:endParaRPr lang="nl-BE" sz="1600" dirty="0">
              <a:solidFill>
                <a:srgbClr val="C00000"/>
              </a:solidFill>
            </a:endParaRPr>
          </a:p>
        </p:txBody>
      </p:sp>
      <p:cxnSp>
        <p:nvCxnSpPr>
          <p:cNvPr id="31" name="Straight Arrow Connector 30">
            <a:extLst>
              <a:ext uri="{FF2B5EF4-FFF2-40B4-BE49-F238E27FC236}">
                <a16:creationId xmlns:a16="http://schemas.microsoft.com/office/drawing/2014/main" id="{F9B6BAD4-F156-682D-BD20-1E8F45809C7B}"/>
              </a:ext>
            </a:extLst>
          </p:cNvPr>
          <p:cNvCxnSpPr>
            <a:cxnSpLocks/>
          </p:cNvCxnSpPr>
          <p:nvPr/>
        </p:nvCxnSpPr>
        <p:spPr>
          <a:xfrm>
            <a:off x="2590800" y="3023418"/>
            <a:ext cx="7620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5B62C859-CD68-FF1D-F343-24213397CADE}"/>
              </a:ext>
            </a:extLst>
          </p:cNvPr>
          <p:cNvSpPr txBox="1"/>
          <p:nvPr/>
        </p:nvSpPr>
        <p:spPr>
          <a:xfrm>
            <a:off x="2667000" y="3048000"/>
            <a:ext cx="1066800" cy="369332"/>
          </a:xfrm>
          <a:prstGeom prst="rect">
            <a:avLst/>
          </a:prstGeom>
          <a:noFill/>
        </p:spPr>
        <p:txBody>
          <a:bodyPr wrap="square" rtlCol="0">
            <a:spAutoFit/>
          </a:bodyPr>
          <a:lstStyle/>
          <a:p>
            <a:r>
              <a:rPr lang="en-US" dirty="0"/>
              <a:t>ICA</a:t>
            </a:r>
          </a:p>
        </p:txBody>
      </p:sp>
      <p:cxnSp>
        <p:nvCxnSpPr>
          <p:cNvPr id="33" name="Straight Arrow Connector 32">
            <a:extLst>
              <a:ext uri="{FF2B5EF4-FFF2-40B4-BE49-F238E27FC236}">
                <a16:creationId xmlns:a16="http://schemas.microsoft.com/office/drawing/2014/main" id="{C4EBBB1E-1248-A1C3-0569-A1BB7FA3F654}"/>
              </a:ext>
            </a:extLst>
          </p:cNvPr>
          <p:cNvCxnSpPr>
            <a:cxnSpLocks/>
          </p:cNvCxnSpPr>
          <p:nvPr/>
        </p:nvCxnSpPr>
        <p:spPr>
          <a:xfrm>
            <a:off x="7086600" y="3023418"/>
            <a:ext cx="5334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43" name="Group 42">
            <a:extLst>
              <a:ext uri="{FF2B5EF4-FFF2-40B4-BE49-F238E27FC236}">
                <a16:creationId xmlns:a16="http://schemas.microsoft.com/office/drawing/2014/main" id="{B63BB303-3658-EA8B-F8DC-4BA2974963BD}"/>
              </a:ext>
            </a:extLst>
          </p:cNvPr>
          <p:cNvGrpSpPr/>
          <p:nvPr/>
        </p:nvGrpSpPr>
        <p:grpSpPr>
          <a:xfrm>
            <a:off x="7696200" y="1453572"/>
            <a:ext cx="2090479" cy="3395329"/>
            <a:chOff x="7740436" y="1453572"/>
            <a:chExt cx="2090479" cy="3395329"/>
          </a:xfrm>
        </p:grpSpPr>
        <p:sp>
          <p:nvSpPr>
            <p:cNvPr id="39" name="Rounded Rectangle 38">
              <a:extLst>
                <a:ext uri="{FF2B5EF4-FFF2-40B4-BE49-F238E27FC236}">
                  <a16:creationId xmlns:a16="http://schemas.microsoft.com/office/drawing/2014/main" id="{D69F388C-012D-0435-BDB5-D258EFFC0748}"/>
                </a:ext>
              </a:extLst>
            </p:cNvPr>
            <p:cNvSpPr/>
            <p:nvPr/>
          </p:nvSpPr>
          <p:spPr>
            <a:xfrm>
              <a:off x="7740436" y="1453572"/>
              <a:ext cx="2090479" cy="3395329"/>
            </a:xfrm>
            <a:prstGeom prst="roundRect">
              <a:avLst>
                <a:gd name="adj" fmla="val 5521"/>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TextBox 34">
              <a:extLst>
                <a:ext uri="{FF2B5EF4-FFF2-40B4-BE49-F238E27FC236}">
                  <a16:creationId xmlns:a16="http://schemas.microsoft.com/office/drawing/2014/main" id="{EFE38B24-CA68-CC74-21FF-1D1B1FEE3F41}"/>
                </a:ext>
              </a:extLst>
            </p:cNvPr>
            <p:cNvSpPr txBox="1"/>
            <p:nvPr/>
          </p:nvSpPr>
          <p:spPr>
            <a:xfrm>
              <a:off x="8000999" y="1676400"/>
              <a:ext cx="1502295" cy="919401"/>
            </a:xfrm>
            <a:prstGeom prst="roundRect">
              <a:avLst/>
            </a:prstGeom>
            <a:solidFill>
              <a:schemeClr val="bg2"/>
            </a:solidFill>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1600" dirty="0"/>
                <a:t>FIX toolbox to remove artifact ICs</a:t>
              </a:r>
            </a:p>
          </p:txBody>
        </p:sp>
        <p:sp>
          <p:nvSpPr>
            <p:cNvPr id="36" name="TextBox 35">
              <a:extLst>
                <a:ext uri="{FF2B5EF4-FFF2-40B4-BE49-F238E27FC236}">
                  <a16:creationId xmlns:a16="http://schemas.microsoft.com/office/drawing/2014/main" id="{D8C59903-AEDD-4807-380B-F1B3DD8C5B28}"/>
                </a:ext>
              </a:extLst>
            </p:cNvPr>
            <p:cNvSpPr txBox="1"/>
            <p:nvPr/>
          </p:nvSpPr>
          <p:spPr>
            <a:xfrm>
              <a:off x="8000999" y="2895600"/>
              <a:ext cx="1519023" cy="646986"/>
            </a:xfrm>
            <a:prstGeom prst="roundRect">
              <a:avLst/>
            </a:prstGeom>
            <a:solidFill>
              <a:schemeClr val="bg2"/>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1600" dirty="0"/>
                <a:t>Feature engineering</a:t>
              </a:r>
            </a:p>
          </p:txBody>
        </p:sp>
        <p:sp>
          <p:nvSpPr>
            <p:cNvPr id="37" name="TextBox 36">
              <a:extLst>
                <a:ext uri="{FF2B5EF4-FFF2-40B4-BE49-F238E27FC236}">
                  <a16:creationId xmlns:a16="http://schemas.microsoft.com/office/drawing/2014/main" id="{2D399D84-1C0F-99A4-8AAB-F1AF2FBAEDA2}"/>
                </a:ext>
              </a:extLst>
            </p:cNvPr>
            <p:cNvSpPr txBox="1"/>
            <p:nvPr/>
          </p:nvSpPr>
          <p:spPr>
            <a:xfrm>
              <a:off x="8001000" y="3962400"/>
              <a:ext cx="1595223" cy="646986"/>
            </a:xfrm>
            <a:prstGeom prst="roundRect">
              <a:avLst/>
            </a:prstGeom>
            <a:solidFill>
              <a:schemeClr val="bg2"/>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1600" dirty="0"/>
                <a:t>SVM classification</a:t>
              </a:r>
            </a:p>
          </p:txBody>
        </p:sp>
      </p:grpSp>
      <p:cxnSp>
        <p:nvCxnSpPr>
          <p:cNvPr id="38" name="Straight Arrow Connector 37">
            <a:extLst>
              <a:ext uri="{FF2B5EF4-FFF2-40B4-BE49-F238E27FC236}">
                <a16:creationId xmlns:a16="http://schemas.microsoft.com/office/drawing/2014/main" id="{0E156C9C-85F0-575D-E758-95C62FC3A4F0}"/>
              </a:ext>
            </a:extLst>
          </p:cNvPr>
          <p:cNvCxnSpPr>
            <a:cxnSpLocks/>
          </p:cNvCxnSpPr>
          <p:nvPr/>
        </p:nvCxnSpPr>
        <p:spPr>
          <a:xfrm>
            <a:off x="9829800" y="3023418"/>
            <a:ext cx="5334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51" name="Group 50">
            <a:extLst>
              <a:ext uri="{FF2B5EF4-FFF2-40B4-BE49-F238E27FC236}">
                <a16:creationId xmlns:a16="http://schemas.microsoft.com/office/drawing/2014/main" id="{BE615D68-399C-71AD-B5F7-38E406FE2EBC}"/>
              </a:ext>
            </a:extLst>
          </p:cNvPr>
          <p:cNvGrpSpPr/>
          <p:nvPr/>
        </p:nvGrpSpPr>
        <p:grpSpPr>
          <a:xfrm>
            <a:off x="3454589" y="1481471"/>
            <a:ext cx="3555811" cy="3395329"/>
            <a:chOff x="3378390" y="1481471"/>
            <a:chExt cx="3555811" cy="3395329"/>
          </a:xfrm>
        </p:grpSpPr>
        <p:pic>
          <p:nvPicPr>
            <p:cNvPr id="8" name="Picture 2">
              <a:extLst>
                <a:ext uri="{FF2B5EF4-FFF2-40B4-BE49-F238E27FC236}">
                  <a16:creationId xmlns:a16="http://schemas.microsoft.com/office/drawing/2014/main" id="{56F27F47-87B9-EA55-21BB-A4A6157FA15C}"/>
                </a:ext>
              </a:extLst>
            </p:cNvPr>
            <p:cNvPicPr>
              <a:picLocks noChangeAspect="1" noChangeArrowheads="1"/>
            </p:cNvPicPr>
            <p:nvPr/>
          </p:nvPicPr>
          <p:blipFill>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l="50634" t="53983" b="3762"/>
            <a:stretch>
              <a:fillRect/>
            </a:stretch>
          </p:blipFill>
          <p:spPr bwMode="auto">
            <a:xfrm>
              <a:off x="3394589" y="1720850"/>
              <a:ext cx="3415080" cy="3003550"/>
            </a:xfrm>
            <a:prstGeom prst="roundRect">
              <a:avLst>
                <a:gd name="adj" fmla="val 5309"/>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0" name="Rounded Rectangle 49">
              <a:extLst>
                <a:ext uri="{FF2B5EF4-FFF2-40B4-BE49-F238E27FC236}">
                  <a16:creationId xmlns:a16="http://schemas.microsoft.com/office/drawing/2014/main" id="{BCC4FF4C-BF3C-B044-0E4A-A1B4A2B29317}"/>
                </a:ext>
              </a:extLst>
            </p:cNvPr>
            <p:cNvSpPr/>
            <p:nvPr/>
          </p:nvSpPr>
          <p:spPr>
            <a:xfrm>
              <a:off x="3378390" y="1481471"/>
              <a:ext cx="3555811" cy="3395329"/>
            </a:xfrm>
            <a:prstGeom prst="roundRect">
              <a:avLst>
                <a:gd name="adj" fmla="val 5521"/>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52" name="Text Placeholder 3">
            <a:extLst>
              <a:ext uri="{FF2B5EF4-FFF2-40B4-BE49-F238E27FC236}">
                <a16:creationId xmlns:a16="http://schemas.microsoft.com/office/drawing/2014/main" id="{2FB8B3AD-BC91-E128-AB15-A4B1E8EEF2DE}"/>
              </a:ext>
            </a:extLst>
          </p:cNvPr>
          <p:cNvSpPr txBox="1">
            <a:spLocks/>
          </p:cNvSpPr>
          <p:nvPr/>
        </p:nvSpPr>
        <p:spPr>
          <a:xfrm>
            <a:off x="5029200" y="5004058"/>
            <a:ext cx="6571488" cy="1443918"/>
          </a:xfrm>
        </p:spPr>
        <p:txBody>
          <a:bodyPr/>
          <a:lstStyle>
            <a:lvl1pPr marL="0" indent="-270000" eaLnBrk="1" hangingPunct="1">
              <a:buFont typeface="Arial" panose="020B0604020202020204" pitchFamily="34" charset="0"/>
              <a:buNone/>
              <a:defRPr sz="2000">
                <a:solidFill>
                  <a:schemeClr val="tx1"/>
                </a:solidFill>
                <a:latin typeface="Aptos" panose="020B0004020202020204" pitchFamily="34" charset="0"/>
                <a:ea typeface="+mn-ea"/>
                <a:cs typeface="+mn-cs"/>
              </a:defRPr>
            </a:lvl1pPr>
            <a:lvl2pPr marL="540000" indent="-270000" eaLnBrk="1" hangingPunct="1">
              <a:buFont typeface="System Font Regular"/>
              <a:buChar char="-"/>
              <a:defRPr sz="1800">
                <a:solidFill>
                  <a:schemeClr val="tx1"/>
                </a:solidFill>
                <a:latin typeface="Aptos" panose="020B0004020202020204" pitchFamily="34" charset="0"/>
                <a:ea typeface="+mn-ea"/>
                <a:cs typeface="+mn-cs"/>
              </a:defRPr>
            </a:lvl2pPr>
            <a:lvl3pPr marL="810000" indent="-270000" eaLnBrk="1" hangingPunct="1">
              <a:buFont typeface="System Font Regular"/>
              <a:buChar char="-"/>
              <a:defRPr sz="1600">
                <a:solidFill>
                  <a:schemeClr val="tx1"/>
                </a:solidFill>
                <a:latin typeface="Aptos" panose="020B0004020202020204" pitchFamily="34" charset="0"/>
                <a:ea typeface="+mn-ea"/>
                <a:cs typeface="+mn-cs"/>
              </a:defRPr>
            </a:lvl3pPr>
            <a:lvl4pPr marL="1080000" indent="-270000" eaLnBrk="1" hangingPunct="1">
              <a:buFont typeface="System Font Regular"/>
              <a:buChar char="-"/>
              <a:defRPr sz="1400">
                <a:solidFill>
                  <a:schemeClr val="tx1"/>
                </a:solidFill>
                <a:latin typeface="Aptos" panose="020B0004020202020204" pitchFamily="34" charset="0"/>
                <a:ea typeface="+mn-ea"/>
                <a:cs typeface="+mn-cs"/>
              </a:defRPr>
            </a:lvl4pPr>
            <a:lvl5pPr marL="1350000" indent="-270000" eaLnBrk="1" hangingPunct="1">
              <a:buFont typeface="System Font Regular"/>
              <a:buChar char="-"/>
              <a:defRPr sz="1200">
                <a:solidFill>
                  <a:schemeClr val="tx1"/>
                </a:solidFill>
                <a:latin typeface="Aptos" panose="020B0004020202020204" pitchFamily="34" charset="0"/>
                <a:ea typeface="+mn-ea"/>
                <a:cs typeface="+mn-cs"/>
              </a:defRPr>
            </a:lvl5pPr>
            <a:lvl6pPr marL="2250000" indent="-270000" eaLnBrk="1" hangingPunct="1">
              <a:defRPr sz="2000">
                <a:solidFill>
                  <a:schemeClr val="tx1"/>
                </a:solidFill>
                <a:latin typeface="Aptos" panose="020B0004020202020204" pitchFamily="34" charset="0"/>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algn="r"/>
            <a:r>
              <a:rPr lang="en-US" sz="2400" dirty="0"/>
              <a:t>Concordant spatial maps ✅</a:t>
            </a:r>
          </a:p>
          <a:p>
            <a:pPr algn="r"/>
            <a:r>
              <a:rPr lang="en-US" sz="2400" dirty="0"/>
              <a:t>Epileptic component selection ⚠️</a:t>
            </a:r>
            <a:endParaRPr lang="en-US" sz="2400" dirty="0">
              <a:solidFill>
                <a:schemeClr val="bg1"/>
              </a:solidFill>
            </a:endParaRPr>
          </a:p>
          <a:p>
            <a:pPr algn="r"/>
            <a:r>
              <a:rPr lang="en-US" sz="2400" dirty="0">
                <a:solidFill>
                  <a:schemeClr val="bg1"/>
                </a:solidFill>
              </a:rPr>
              <a:t>Possible solution:  better inform the decomposition!</a:t>
            </a:r>
          </a:p>
        </p:txBody>
      </p:sp>
      <p:sp>
        <p:nvSpPr>
          <p:cNvPr id="53" name="TextBox 52">
            <a:extLst>
              <a:ext uri="{FF2B5EF4-FFF2-40B4-BE49-F238E27FC236}">
                <a16:creationId xmlns:a16="http://schemas.microsoft.com/office/drawing/2014/main" id="{144145B5-FAC2-6718-6261-A591EDA540B0}"/>
              </a:ext>
            </a:extLst>
          </p:cNvPr>
          <p:cNvSpPr txBox="1"/>
          <p:nvPr/>
        </p:nvSpPr>
        <p:spPr>
          <a:xfrm>
            <a:off x="6172200" y="6512789"/>
            <a:ext cx="6094476" cy="338554"/>
          </a:xfrm>
          <a:prstGeom prst="rect">
            <a:avLst/>
          </a:prstGeom>
          <a:noFill/>
        </p:spPr>
        <p:txBody>
          <a:bodyPr wrap="square">
            <a:spAutoFit/>
          </a:bodyPr>
          <a:lstStyle/>
          <a:p>
            <a:r>
              <a:rPr lang="en-US" sz="1600" b="0" i="0" u="none" strike="noStrike" dirty="0">
                <a:solidFill>
                  <a:srgbClr val="222222"/>
                </a:solidFill>
                <a:effectLst/>
                <a:latin typeface="Aptos" panose="020B0004020202020204" pitchFamily="34" charset="0"/>
              </a:rPr>
              <a:t>Hunyadi et al. (2013). </a:t>
            </a:r>
            <a:r>
              <a:rPr lang="en-US" sz="1600" b="0" i="1" dirty="0">
                <a:solidFill>
                  <a:srgbClr val="222222"/>
                </a:solidFill>
                <a:effectLst/>
                <a:latin typeface="Aptos" panose="020B0004020202020204" pitchFamily="34" charset="0"/>
              </a:rPr>
              <a:t>PLOS One | </a:t>
            </a:r>
            <a:r>
              <a:rPr lang="en-US" sz="1600" b="0" dirty="0">
                <a:solidFill>
                  <a:srgbClr val="222222"/>
                </a:solidFill>
                <a:effectLst/>
                <a:latin typeface="Aptos" panose="020B0004020202020204" pitchFamily="34" charset="0"/>
              </a:rPr>
              <a:t>Hunyadi et al.(2015) </a:t>
            </a:r>
            <a:r>
              <a:rPr lang="en-US" sz="1600" b="0" i="1" dirty="0">
                <a:solidFill>
                  <a:srgbClr val="222222"/>
                </a:solidFill>
                <a:effectLst/>
                <a:latin typeface="Aptos" panose="020B0004020202020204" pitchFamily="34" charset="0"/>
              </a:rPr>
              <a:t>Neuroimage</a:t>
            </a:r>
            <a:endParaRPr lang="en-US" sz="1600" dirty="0">
              <a:latin typeface="Aptos" panose="020B0004020202020204" pitchFamily="34" charset="0"/>
            </a:endParaRPr>
          </a:p>
        </p:txBody>
      </p:sp>
      <p:pic>
        <p:nvPicPr>
          <p:cNvPr id="10" name="Picture 9" descr="File:MRI-Philips.JPG">
            <a:extLst>
              <a:ext uri="{FF2B5EF4-FFF2-40B4-BE49-F238E27FC236}">
                <a16:creationId xmlns:a16="http://schemas.microsoft.com/office/drawing/2014/main" id="{335991E7-3045-4F1E-73EC-E560935756C0}"/>
              </a:ext>
            </a:extLst>
          </p:cNvPr>
          <p:cNvPicPr>
            <a:picLocks noChangeAspect="1"/>
          </p:cNvPicPr>
          <p:nvPr/>
        </p:nvPicPr>
        <p:blipFill>
          <a:blip r:embed="rId11"/>
          <a:stretch>
            <a:fillRect/>
          </a:stretch>
        </p:blipFill>
        <p:spPr>
          <a:xfrm>
            <a:off x="1062823" y="1576906"/>
            <a:ext cx="1146977" cy="1046617"/>
          </a:xfrm>
          <a:prstGeom prst="rect">
            <a:avLst/>
          </a:prstGeom>
        </p:spPr>
      </p:pic>
      <p:pic>
        <p:nvPicPr>
          <p:cNvPr id="16" name="Picture 15" descr="File:EEG Recording Cap.jpg">
            <a:extLst>
              <a:ext uri="{FF2B5EF4-FFF2-40B4-BE49-F238E27FC236}">
                <a16:creationId xmlns:a16="http://schemas.microsoft.com/office/drawing/2014/main" id="{F7CAA142-6518-BC6E-6C8D-6DA0DEED2972}"/>
              </a:ext>
            </a:extLst>
          </p:cNvPr>
          <p:cNvPicPr>
            <a:picLocks noChangeAspect="1"/>
          </p:cNvPicPr>
          <p:nvPr/>
        </p:nvPicPr>
        <p:blipFill>
          <a:blip r:embed="rId12"/>
          <a:stretch>
            <a:fillRect/>
          </a:stretch>
        </p:blipFill>
        <p:spPr>
          <a:xfrm>
            <a:off x="613534" y="2209800"/>
            <a:ext cx="837084" cy="558056"/>
          </a:xfrm>
          <a:prstGeom prst="rect">
            <a:avLst/>
          </a:prstGeom>
        </p:spPr>
      </p:pic>
    </p:spTree>
    <p:extLst>
      <p:ext uri="{BB962C8B-B14F-4D97-AF65-F5344CB8AC3E}">
        <p14:creationId xmlns:p14="http://schemas.microsoft.com/office/powerpoint/2010/main" val="1450135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7"/>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2">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2">
                                            <p:txEl>
                                              <p:pRg st="1" end="1"/>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Rounded Rectangle 49">
            <a:extLst>
              <a:ext uri="{FF2B5EF4-FFF2-40B4-BE49-F238E27FC236}">
                <a16:creationId xmlns:a16="http://schemas.microsoft.com/office/drawing/2014/main" id="{1D3EE62F-79E9-4AD1-A58B-23C6B7FCD8EB}"/>
              </a:ext>
            </a:extLst>
          </p:cNvPr>
          <p:cNvSpPr/>
          <p:nvPr/>
        </p:nvSpPr>
        <p:spPr>
          <a:xfrm>
            <a:off x="1066800" y="1447799"/>
            <a:ext cx="4719681" cy="4419601"/>
          </a:xfrm>
          <a:prstGeom prst="roundRect">
            <a:avLst>
              <a:gd name="adj" fmla="val 3586"/>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Rounded Rectangle 50">
            <a:extLst>
              <a:ext uri="{FF2B5EF4-FFF2-40B4-BE49-F238E27FC236}">
                <a16:creationId xmlns:a16="http://schemas.microsoft.com/office/drawing/2014/main" id="{A930F114-6200-771A-B9ED-7814EC24E83C}"/>
              </a:ext>
            </a:extLst>
          </p:cNvPr>
          <p:cNvSpPr/>
          <p:nvPr/>
        </p:nvSpPr>
        <p:spPr>
          <a:xfrm>
            <a:off x="6370177" y="1447799"/>
            <a:ext cx="4675573" cy="4419601"/>
          </a:xfrm>
          <a:prstGeom prst="roundRect">
            <a:avLst>
              <a:gd name="adj" fmla="val 3586"/>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41C439A-94E5-81EA-1A42-9396477B2EA6}"/>
              </a:ext>
            </a:extLst>
          </p:cNvPr>
          <p:cNvSpPr>
            <a:spLocks noGrp="1"/>
          </p:cNvSpPr>
          <p:nvPr>
            <p:ph type="title"/>
          </p:nvPr>
        </p:nvSpPr>
        <p:spPr/>
        <p:txBody>
          <a:bodyPr/>
          <a:lstStyle/>
          <a:p>
            <a:r>
              <a:rPr lang="en-US" dirty="0"/>
              <a:t>From ICA to BTD of fMRI</a:t>
            </a:r>
          </a:p>
        </p:txBody>
      </p:sp>
      <p:sp>
        <p:nvSpPr>
          <p:cNvPr id="3" name="Slide Number Placeholder 2">
            <a:extLst>
              <a:ext uri="{FF2B5EF4-FFF2-40B4-BE49-F238E27FC236}">
                <a16:creationId xmlns:a16="http://schemas.microsoft.com/office/drawing/2014/main" id="{71C8411C-E0EB-0BFE-9DC2-D90513980EE5}"/>
              </a:ext>
            </a:extLst>
          </p:cNvPr>
          <p:cNvSpPr>
            <a:spLocks noGrp="1"/>
          </p:cNvSpPr>
          <p:nvPr>
            <p:ph type="sldNum" sz="quarter" idx="12"/>
          </p:nvPr>
        </p:nvSpPr>
        <p:spPr/>
        <p:txBody>
          <a:bodyPr/>
          <a:lstStyle/>
          <a:p>
            <a:fld id="{B6F15528-21DE-4FAA-801E-634DDDAF4B2B}" type="slidenum">
              <a:rPr lang="en-NL" smtClean="0"/>
              <a:pPr/>
              <a:t>11</a:t>
            </a:fld>
            <a:endParaRPr lang="en-NL"/>
          </a:p>
        </p:txBody>
      </p:sp>
      <p:sp>
        <p:nvSpPr>
          <p:cNvPr id="20" name="TextBox 19">
            <a:extLst>
              <a:ext uri="{FF2B5EF4-FFF2-40B4-BE49-F238E27FC236}">
                <a16:creationId xmlns:a16="http://schemas.microsoft.com/office/drawing/2014/main" id="{F2F8B7EA-D274-F629-8D33-3E20076656C8}"/>
              </a:ext>
            </a:extLst>
          </p:cNvPr>
          <p:cNvSpPr txBox="1"/>
          <p:nvPr/>
        </p:nvSpPr>
        <p:spPr>
          <a:xfrm>
            <a:off x="6553242" y="5200182"/>
            <a:ext cx="4675572" cy="338554"/>
          </a:xfrm>
          <a:prstGeom prst="rect">
            <a:avLst/>
          </a:prstGeom>
          <a:noFill/>
        </p:spPr>
        <p:txBody>
          <a:bodyPr wrap="square" rtlCol="0">
            <a:spAutoFit/>
          </a:bodyPr>
          <a:lstStyle/>
          <a:p>
            <a:r>
              <a:rPr lang="en-US" sz="1600" dirty="0">
                <a:solidFill>
                  <a:schemeClr val="tx1"/>
                </a:solidFill>
                <a:latin typeface="Aptos" panose="020B0004020202020204" pitchFamily="34" charset="0"/>
              </a:rPr>
              <a:t>Low-rank assumption on  acts as a </a:t>
            </a:r>
            <a:r>
              <a:rPr lang="en-US" sz="1600" dirty="0" err="1">
                <a:solidFill>
                  <a:schemeClr val="tx1"/>
                </a:solidFill>
                <a:latin typeface="Aptos" panose="020B0004020202020204" pitchFamily="34" charset="0"/>
              </a:rPr>
              <a:t>regularizer</a:t>
            </a:r>
            <a:endParaRPr lang="en-US" sz="1600" dirty="0">
              <a:solidFill>
                <a:schemeClr val="tx1"/>
              </a:solidFill>
              <a:latin typeface="Aptos" panose="020B0004020202020204" pitchFamily="34" charset="0"/>
            </a:endParaRPr>
          </a:p>
        </p:txBody>
      </p:sp>
      <p:sp>
        <p:nvSpPr>
          <p:cNvPr id="91" name="TextBox 90">
            <a:extLst>
              <a:ext uri="{FF2B5EF4-FFF2-40B4-BE49-F238E27FC236}">
                <a16:creationId xmlns:a16="http://schemas.microsoft.com/office/drawing/2014/main" id="{B70449F9-44F4-61F1-EB5A-B5CE90F20E77}"/>
              </a:ext>
            </a:extLst>
          </p:cNvPr>
          <p:cNvSpPr txBox="1"/>
          <p:nvPr/>
        </p:nvSpPr>
        <p:spPr>
          <a:xfrm>
            <a:off x="6553242" y="6498761"/>
            <a:ext cx="6094476" cy="338554"/>
          </a:xfrm>
          <a:prstGeom prst="rect">
            <a:avLst/>
          </a:prstGeom>
          <a:noFill/>
        </p:spPr>
        <p:txBody>
          <a:bodyPr wrap="square">
            <a:spAutoFit/>
          </a:bodyPr>
          <a:lstStyle/>
          <a:p>
            <a:r>
              <a:rPr lang="en-US" sz="1600" b="0" i="0" u="none" strike="noStrike" dirty="0" err="1">
                <a:solidFill>
                  <a:srgbClr val="222222"/>
                </a:solidFill>
                <a:effectLst/>
                <a:latin typeface="Aptos" panose="020B0004020202020204" pitchFamily="34" charset="0"/>
              </a:rPr>
              <a:t>Chatzichristos</a:t>
            </a:r>
            <a:r>
              <a:rPr lang="en-US" sz="1600" b="0" i="0" u="none" strike="noStrike" dirty="0">
                <a:solidFill>
                  <a:srgbClr val="222222"/>
                </a:solidFill>
                <a:effectLst/>
                <a:latin typeface="Aptos" panose="020B0004020202020204" pitchFamily="34" charset="0"/>
              </a:rPr>
              <a:t> et al. (2019). </a:t>
            </a:r>
            <a:r>
              <a:rPr lang="en-US" sz="1600" b="0" i="1" dirty="0">
                <a:solidFill>
                  <a:srgbClr val="222222"/>
                </a:solidFill>
                <a:effectLst/>
                <a:latin typeface="Aptos" panose="020B0004020202020204" pitchFamily="34" charset="0"/>
              </a:rPr>
              <a:t>Journal of neuroscience methods</a:t>
            </a:r>
            <a:endParaRPr lang="en-US" sz="1600" dirty="0">
              <a:latin typeface="Aptos" panose="020B0004020202020204" pitchFamily="34" charset="0"/>
            </a:endParaRPr>
          </a:p>
        </p:txBody>
      </p:sp>
      <p:pic>
        <p:nvPicPr>
          <p:cNvPr id="6" name="Picture 5">
            <a:extLst>
              <a:ext uri="{FF2B5EF4-FFF2-40B4-BE49-F238E27FC236}">
                <a16:creationId xmlns:a16="http://schemas.microsoft.com/office/drawing/2014/main" id="{485EF73B-9ECE-086B-86AA-6A4D0DFEEC00}"/>
              </a:ext>
            </a:extLst>
          </p:cNvPr>
          <p:cNvPicPr>
            <a:picLocks noChangeAspect="1"/>
          </p:cNvPicPr>
          <p:nvPr/>
        </p:nvPicPr>
        <p:blipFill>
          <a:blip r:embed="rId3">
            <a:extLst>
              <a:ext uri="{28A0092B-C50C-407E-A947-70E740481C1C}">
                <a14:useLocalDpi xmlns:a14="http://schemas.microsoft.com/office/drawing/2010/main" val="0"/>
              </a:ext>
            </a:extLst>
          </a:blip>
          <a:srcRect l="9441" r="45119"/>
          <a:stretch>
            <a:fillRect/>
          </a:stretch>
        </p:blipFill>
        <p:spPr>
          <a:xfrm>
            <a:off x="1085507" y="1764858"/>
            <a:ext cx="4700974" cy="3841805"/>
          </a:xfrm>
          <a:prstGeom prst="rect">
            <a:avLst/>
          </a:prstGeom>
        </p:spPr>
      </p:pic>
      <p:pic>
        <p:nvPicPr>
          <p:cNvPr id="9" name="Picture 8">
            <a:extLst>
              <a:ext uri="{FF2B5EF4-FFF2-40B4-BE49-F238E27FC236}">
                <a16:creationId xmlns:a16="http://schemas.microsoft.com/office/drawing/2014/main" id="{002128B1-0E26-FAAF-B0F0-1CBAC902992D}"/>
              </a:ext>
            </a:extLst>
          </p:cNvPr>
          <p:cNvPicPr>
            <a:picLocks noChangeAspect="1"/>
          </p:cNvPicPr>
          <p:nvPr/>
        </p:nvPicPr>
        <p:blipFill>
          <a:blip r:embed="rId3">
            <a:extLst>
              <a:ext uri="{28A0092B-C50C-407E-A947-70E740481C1C}">
                <a14:useLocalDpi xmlns:a14="http://schemas.microsoft.com/office/drawing/2010/main" val="0"/>
              </a:ext>
            </a:extLst>
          </a:blip>
          <a:srcRect l="62950" b="18108"/>
          <a:stretch>
            <a:fillRect/>
          </a:stretch>
        </p:blipFill>
        <p:spPr>
          <a:xfrm>
            <a:off x="6834855" y="2025595"/>
            <a:ext cx="3833145" cy="3146149"/>
          </a:xfrm>
          <a:prstGeom prst="rect">
            <a:avLst/>
          </a:prstGeom>
        </p:spPr>
      </p:pic>
    </p:spTree>
    <p:extLst>
      <p:ext uri="{BB962C8B-B14F-4D97-AF65-F5344CB8AC3E}">
        <p14:creationId xmlns:p14="http://schemas.microsoft.com/office/powerpoint/2010/main" val="1308806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animBg="1"/>
      <p:bldP spid="2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9FA4B1-EE6C-A1DB-80F7-7F972A309C7A}"/>
            </a:ext>
          </a:extLst>
        </p:cNvPr>
        <p:cNvGrpSpPr/>
        <p:nvPr/>
      </p:nvGrpSpPr>
      <p:grpSpPr>
        <a:xfrm>
          <a:off x="0" y="0"/>
          <a:ext cx="0" cy="0"/>
          <a:chOff x="0" y="0"/>
          <a:chExt cx="0" cy="0"/>
        </a:xfrm>
      </p:grpSpPr>
      <p:sp>
        <p:nvSpPr>
          <p:cNvPr id="49" name="Rounded Rectangle 48">
            <a:extLst>
              <a:ext uri="{FF2B5EF4-FFF2-40B4-BE49-F238E27FC236}">
                <a16:creationId xmlns:a16="http://schemas.microsoft.com/office/drawing/2014/main" id="{48D57697-1D7E-88D4-4BF4-984A809E4895}"/>
              </a:ext>
            </a:extLst>
          </p:cNvPr>
          <p:cNvSpPr/>
          <p:nvPr/>
        </p:nvSpPr>
        <p:spPr>
          <a:xfrm>
            <a:off x="8476962" y="3809255"/>
            <a:ext cx="3105438" cy="1680964"/>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ounded Rectangle 47">
            <a:extLst>
              <a:ext uri="{FF2B5EF4-FFF2-40B4-BE49-F238E27FC236}">
                <a16:creationId xmlns:a16="http://schemas.microsoft.com/office/drawing/2014/main" id="{8C65874D-90D2-9856-25E7-694D6BB3D3D5}"/>
              </a:ext>
            </a:extLst>
          </p:cNvPr>
          <p:cNvSpPr/>
          <p:nvPr/>
        </p:nvSpPr>
        <p:spPr>
          <a:xfrm>
            <a:off x="5071626" y="3809255"/>
            <a:ext cx="3105438" cy="1680964"/>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ounded Rectangle 46">
            <a:extLst>
              <a:ext uri="{FF2B5EF4-FFF2-40B4-BE49-F238E27FC236}">
                <a16:creationId xmlns:a16="http://schemas.microsoft.com/office/drawing/2014/main" id="{81E0478E-AB69-8248-C597-7E7B646AB971}"/>
              </a:ext>
            </a:extLst>
          </p:cNvPr>
          <p:cNvSpPr/>
          <p:nvPr/>
        </p:nvSpPr>
        <p:spPr>
          <a:xfrm>
            <a:off x="8458200" y="1900436"/>
            <a:ext cx="3105438" cy="1680964"/>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ounded Rectangle 32">
            <a:extLst>
              <a:ext uri="{FF2B5EF4-FFF2-40B4-BE49-F238E27FC236}">
                <a16:creationId xmlns:a16="http://schemas.microsoft.com/office/drawing/2014/main" id="{C403C15C-C959-8DA7-2154-CAF5D0C5157F}"/>
              </a:ext>
            </a:extLst>
          </p:cNvPr>
          <p:cNvSpPr/>
          <p:nvPr/>
        </p:nvSpPr>
        <p:spPr>
          <a:xfrm>
            <a:off x="5105400" y="1900436"/>
            <a:ext cx="3088755" cy="1680964"/>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a:extLst>
              <a:ext uri="{FF2B5EF4-FFF2-40B4-BE49-F238E27FC236}">
                <a16:creationId xmlns:a16="http://schemas.microsoft.com/office/drawing/2014/main" id="{470A4AFF-AD51-98E3-A6D4-BD2846AB8ECE}"/>
              </a:ext>
            </a:extLst>
          </p:cNvPr>
          <p:cNvPicPr>
            <a:picLocks noGrp="1" noChangeAspect="1"/>
          </p:cNvPicPr>
          <p:nvPr>
            <p:ph sz="quarter" idx="14"/>
          </p:nvPr>
        </p:nvPicPr>
        <p:blipFill>
          <a:blip r:embed="rId3"/>
          <a:stretch>
            <a:fillRect/>
          </a:stretch>
        </p:blipFill>
        <p:spPr>
          <a:xfrm>
            <a:off x="508792" y="1884726"/>
            <a:ext cx="4107523" cy="3605493"/>
          </a:xfrm>
          <a:prstGeom prst="roundRect">
            <a:avLst>
              <a:gd name="adj" fmla="val 7822"/>
            </a:avLst>
          </a:prstGeom>
        </p:spPr>
      </p:pic>
      <p:sp>
        <p:nvSpPr>
          <p:cNvPr id="34" name="Title 33">
            <a:extLst>
              <a:ext uri="{FF2B5EF4-FFF2-40B4-BE49-F238E27FC236}">
                <a16:creationId xmlns:a16="http://schemas.microsoft.com/office/drawing/2014/main" id="{23ED3500-E919-9954-225E-43F98FB61FAB}"/>
              </a:ext>
            </a:extLst>
          </p:cNvPr>
          <p:cNvSpPr>
            <a:spLocks noGrp="1"/>
          </p:cNvSpPr>
          <p:nvPr>
            <p:ph type="title"/>
          </p:nvPr>
        </p:nvSpPr>
        <p:spPr/>
        <p:txBody>
          <a:bodyPr/>
          <a:lstStyle/>
          <a:p>
            <a:r>
              <a:rPr lang="en-GB" noProof="1"/>
              <a:t>The signal processing challenge</a:t>
            </a:r>
          </a:p>
        </p:txBody>
      </p:sp>
      <p:sp>
        <p:nvSpPr>
          <p:cNvPr id="15" name="Slide Number Placeholder 14">
            <a:extLst>
              <a:ext uri="{FF2B5EF4-FFF2-40B4-BE49-F238E27FC236}">
                <a16:creationId xmlns:a16="http://schemas.microsoft.com/office/drawing/2014/main" id="{8D9DC8F3-E36B-46FE-2013-E7142B912641}"/>
              </a:ext>
            </a:extLst>
          </p:cNvPr>
          <p:cNvSpPr>
            <a:spLocks noGrp="1"/>
          </p:cNvSpPr>
          <p:nvPr>
            <p:ph type="sldNum" sz="quarter" idx="12"/>
          </p:nvPr>
        </p:nvSpPr>
        <p:spPr/>
        <p:txBody>
          <a:bodyPr/>
          <a:lstStyle/>
          <a:p>
            <a:fld id="{B6F15528-21DE-4FAA-801E-634DDDAF4B2B}" type="slidenum">
              <a:rPr lang="en-GB" noProof="1" smtClean="0"/>
              <a:pPr/>
              <a:t>12</a:t>
            </a:fld>
            <a:endParaRPr lang="en-GB" noProof="1"/>
          </a:p>
        </p:txBody>
      </p:sp>
      <p:sp>
        <p:nvSpPr>
          <p:cNvPr id="46" name="Text Placeholder 45">
            <a:extLst>
              <a:ext uri="{FF2B5EF4-FFF2-40B4-BE49-F238E27FC236}">
                <a16:creationId xmlns:a16="http://schemas.microsoft.com/office/drawing/2014/main" id="{5B6A0DC1-DD27-18FF-6D66-DADE1838BF26}"/>
              </a:ext>
            </a:extLst>
          </p:cNvPr>
          <p:cNvSpPr>
            <a:spLocks noGrp="1"/>
          </p:cNvSpPr>
          <p:nvPr>
            <p:ph type="body" sz="quarter" idx="28"/>
          </p:nvPr>
        </p:nvSpPr>
        <p:spPr>
          <a:xfrm>
            <a:off x="5219090" y="2445914"/>
            <a:ext cx="2667388" cy="2422725"/>
          </a:xfrm>
        </p:spPr>
        <p:txBody>
          <a:bodyPr/>
          <a:lstStyle/>
          <a:p>
            <a:pPr marL="15750" indent="-285750">
              <a:buFont typeface="Arial" panose="020B0604020202020204" pitchFamily="34" charset="0"/>
              <a:buChar char="•"/>
            </a:pPr>
            <a:r>
              <a:rPr lang="en-GB" noProof="1"/>
              <a:t>EEG: 100 x 10</a:t>
            </a:r>
            <a:r>
              <a:rPr lang="en-GB" baseline="30000" noProof="1"/>
              <a:t>7 </a:t>
            </a:r>
            <a:r>
              <a:rPr lang="en-GB" noProof="1"/>
              <a:t> (24 hrs)</a:t>
            </a:r>
          </a:p>
          <a:p>
            <a:pPr marL="15750" indent="-285750">
              <a:buFont typeface="Arial" panose="020B0604020202020204" pitchFamily="34" charset="0"/>
              <a:buChar char="•"/>
            </a:pPr>
            <a:r>
              <a:rPr lang="en-GB" noProof="1"/>
              <a:t>fMRI: 10</a:t>
            </a:r>
            <a:r>
              <a:rPr lang="en-GB" baseline="30000" noProof="1"/>
              <a:t>5</a:t>
            </a:r>
            <a:r>
              <a:rPr lang="en-GB" noProof="1"/>
              <a:t> x 1000 (20 min) </a:t>
            </a:r>
          </a:p>
        </p:txBody>
      </p:sp>
      <p:sp>
        <p:nvSpPr>
          <p:cNvPr id="17" name="Text Placeholder 37">
            <a:extLst>
              <a:ext uri="{FF2B5EF4-FFF2-40B4-BE49-F238E27FC236}">
                <a16:creationId xmlns:a16="http://schemas.microsoft.com/office/drawing/2014/main" id="{322352A6-B143-42F4-A160-A85EF2B6F0A3}"/>
              </a:ext>
            </a:extLst>
          </p:cNvPr>
          <p:cNvSpPr>
            <a:spLocks noGrp="1"/>
          </p:cNvSpPr>
          <p:nvPr>
            <p:ph type="body" sz="quarter" idx="18"/>
          </p:nvPr>
        </p:nvSpPr>
        <p:spPr>
          <a:xfrm>
            <a:off x="5192695" y="2018433"/>
            <a:ext cx="2933137" cy="2377440"/>
          </a:xfrm>
        </p:spPr>
        <p:txBody>
          <a:bodyPr/>
          <a:lstStyle/>
          <a:p>
            <a:r>
              <a:rPr lang="en-GB" noProof="1"/>
              <a:t>Large observations ✅</a:t>
            </a:r>
          </a:p>
        </p:txBody>
      </p:sp>
      <p:sp>
        <p:nvSpPr>
          <p:cNvPr id="19" name="Text Placeholder 39">
            <a:extLst>
              <a:ext uri="{FF2B5EF4-FFF2-40B4-BE49-F238E27FC236}">
                <a16:creationId xmlns:a16="http://schemas.microsoft.com/office/drawing/2014/main" id="{D429C943-1B76-178B-3CCD-7150DF715B9A}"/>
              </a:ext>
            </a:extLst>
          </p:cNvPr>
          <p:cNvSpPr>
            <a:spLocks noGrp="1"/>
          </p:cNvSpPr>
          <p:nvPr>
            <p:ph type="body" sz="quarter" idx="21"/>
          </p:nvPr>
        </p:nvSpPr>
        <p:spPr>
          <a:xfrm>
            <a:off x="8657739" y="2018433"/>
            <a:ext cx="2853009" cy="2377440"/>
          </a:xfrm>
        </p:spPr>
        <p:txBody>
          <a:bodyPr/>
          <a:lstStyle/>
          <a:p>
            <a:r>
              <a:rPr lang="en-GB" noProof="1"/>
              <a:t>Mixture of sources </a:t>
            </a:r>
          </a:p>
        </p:txBody>
      </p:sp>
      <p:sp>
        <p:nvSpPr>
          <p:cNvPr id="30" name="Text Placeholder 39">
            <a:extLst>
              <a:ext uri="{FF2B5EF4-FFF2-40B4-BE49-F238E27FC236}">
                <a16:creationId xmlns:a16="http://schemas.microsoft.com/office/drawing/2014/main" id="{672F0BAC-04DB-E78B-43AA-0BE9682B28A1}"/>
              </a:ext>
            </a:extLst>
          </p:cNvPr>
          <p:cNvSpPr txBox="1">
            <a:spLocks/>
          </p:cNvSpPr>
          <p:nvPr/>
        </p:nvSpPr>
        <p:spPr>
          <a:xfrm>
            <a:off x="8657739" y="3947160"/>
            <a:ext cx="2091009" cy="2377440"/>
          </a:xfrm>
        </p:spPr>
        <p:txBody>
          <a:bodyPr wrap="square">
            <a:spAutoFit/>
          </a:bodyPr>
          <a:lstStyle>
            <a:lvl1pPr marL="0" indent="-270000" eaLnBrk="1" hangingPunct="1">
              <a:buFont typeface="Arial" panose="020B0604020202020204" pitchFamily="34" charset="0"/>
              <a:buNone/>
              <a:defRPr sz="2000" b="1">
                <a:solidFill>
                  <a:schemeClr val="tx1"/>
                </a:solidFill>
                <a:latin typeface="Aptos" panose="020B0004020202020204" pitchFamily="34" charset="0"/>
                <a:ea typeface="+mn-ea"/>
                <a:cs typeface="+mn-cs"/>
              </a:defRPr>
            </a:lvl1pPr>
            <a:lvl2pPr marL="540000" indent="-270000" eaLnBrk="1" hangingPunct="1">
              <a:buFont typeface="Arial" panose="020B0604020202020204" pitchFamily="34" charset="0"/>
              <a:buChar char="•"/>
              <a:defRPr sz="2000">
                <a:solidFill>
                  <a:schemeClr val="tx1"/>
                </a:solidFill>
                <a:latin typeface="Aptos" panose="020B0004020202020204" pitchFamily="34" charset="0"/>
                <a:ea typeface="+mn-ea"/>
                <a:cs typeface="+mn-cs"/>
              </a:defRPr>
            </a:lvl2pPr>
            <a:lvl3pPr marL="900000" indent="-270000" eaLnBrk="1" hangingPunct="1">
              <a:buFont typeface="Arial" panose="020B0604020202020204" pitchFamily="34" charset="0"/>
              <a:buChar char="•"/>
              <a:defRPr sz="2000">
                <a:solidFill>
                  <a:schemeClr val="tx1"/>
                </a:solidFill>
                <a:latin typeface="Aptos" panose="020B0004020202020204" pitchFamily="34" charset="0"/>
                <a:ea typeface="+mn-ea"/>
                <a:cs typeface="+mn-cs"/>
              </a:defRPr>
            </a:lvl3pPr>
            <a:lvl4pPr marL="1350000" indent="-270000" eaLnBrk="1" hangingPunct="1">
              <a:buFont typeface="Arial" panose="020B0604020202020204" pitchFamily="34" charset="0"/>
              <a:buChar char="•"/>
              <a:defRPr sz="2000">
                <a:solidFill>
                  <a:schemeClr val="tx1"/>
                </a:solidFill>
                <a:latin typeface="Aptos" panose="020B0004020202020204" pitchFamily="34" charset="0"/>
                <a:ea typeface="+mn-ea"/>
                <a:cs typeface="+mn-cs"/>
              </a:defRPr>
            </a:lvl4pPr>
            <a:lvl5pPr marL="1800000" indent="-270000" eaLnBrk="1" hangingPunct="1">
              <a:buFont typeface="Arial" panose="020B0604020202020204" pitchFamily="34" charset="0"/>
              <a:buChar char="•"/>
              <a:defRPr sz="2000">
                <a:solidFill>
                  <a:schemeClr val="tx1"/>
                </a:solidFill>
                <a:latin typeface="Aptos" panose="020B0004020202020204" pitchFamily="34" charset="0"/>
                <a:ea typeface="+mn-ea"/>
                <a:cs typeface="+mn-cs"/>
              </a:defRPr>
            </a:lvl5pPr>
            <a:lvl6pPr marL="2250000" indent="-270000" eaLnBrk="1" hangingPunct="1">
              <a:defRPr sz="2000">
                <a:solidFill>
                  <a:schemeClr val="tx1"/>
                </a:solidFill>
                <a:latin typeface="Aptos" panose="020B0004020202020204" pitchFamily="34" charset="0"/>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GB" noProof="1"/>
              <a:t>Low SNR</a:t>
            </a:r>
          </a:p>
        </p:txBody>
      </p:sp>
      <p:sp>
        <p:nvSpPr>
          <p:cNvPr id="31" name="Text Placeholder 39">
            <a:extLst>
              <a:ext uri="{FF2B5EF4-FFF2-40B4-BE49-F238E27FC236}">
                <a16:creationId xmlns:a16="http://schemas.microsoft.com/office/drawing/2014/main" id="{C214F45E-F301-46E2-9588-245C8AE9A85C}"/>
              </a:ext>
            </a:extLst>
          </p:cNvPr>
          <p:cNvSpPr txBox="1">
            <a:spLocks/>
          </p:cNvSpPr>
          <p:nvPr/>
        </p:nvSpPr>
        <p:spPr>
          <a:xfrm>
            <a:off x="5197840" y="3977040"/>
            <a:ext cx="2853009" cy="2377440"/>
          </a:xfrm>
        </p:spPr>
        <p:txBody>
          <a:bodyPr wrap="square">
            <a:spAutoFit/>
          </a:bodyPr>
          <a:lstStyle>
            <a:lvl1pPr marL="0" indent="-270000" eaLnBrk="1" hangingPunct="1">
              <a:buFont typeface="Arial" panose="020B0604020202020204" pitchFamily="34" charset="0"/>
              <a:buNone/>
              <a:defRPr sz="2000" b="1">
                <a:solidFill>
                  <a:schemeClr val="tx1"/>
                </a:solidFill>
                <a:latin typeface="Aptos" panose="020B0004020202020204" pitchFamily="34" charset="0"/>
                <a:ea typeface="+mn-ea"/>
                <a:cs typeface="+mn-cs"/>
              </a:defRPr>
            </a:lvl1pPr>
            <a:lvl2pPr marL="540000" indent="-270000" eaLnBrk="1" hangingPunct="1">
              <a:buFont typeface="Arial" panose="020B0604020202020204" pitchFamily="34" charset="0"/>
              <a:buChar char="•"/>
              <a:defRPr sz="2000">
                <a:solidFill>
                  <a:schemeClr val="tx1"/>
                </a:solidFill>
                <a:latin typeface="Aptos" panose="020B0004020202020204" pitchFamily="34" charset="0"/>
                <a:ea typeface="+mn-ea"/>
                <a:cs typeface="+mn-cs"/>
              </a:defRPr>
            </a:lvl2pPr>
            <a:lvl3pPr marL="900000" indent="-270000" eaLnBrk="1" hangingPunct="1">
              <a:buFont typeface="Arial" panose="020B0604020202020204" pitchFamily="34" charset="0"/>
              <a:buChar char="•"/>
              <a:defRPr sz="2000">
                <a:solidFill>
                  <a:schemeClr val="tx1"/>
                </a:solidFill>
                <a:latin typeface="Aptos" panose="020B0004020202020204" pitchFamily="34" charset="0"/>
                <a:ea typeface="+mn-ea"/>
                <a:cs typeface="+mn-cs"/>
              </a:defRPr>
            </a:lvl3pPr>
            <a:lvl4pPr marL="1350000" indent="-270000" eaLnBrk="1" hangingPunct="1">
              <a:buFont typeface="Arial" panose="020B0604020202020204" pitchFamily="34" charset="0"/>
              <a:buChar char="•"/>
              <a:defRPr sz="2000">
                <a:solidFill>
                  <a:schemeClr val="tx1"/>
                </a:solidFill>
                <a:latin typeface="Aptos" panose="020B0004020202020204" pitchFamily="34" charset="0"/>
                <a:ea typeface="+mn-ea"/>
                <a:cs typeface="+mn-cs"/>
              </a:defRPr>
            </a:lvl4pPr>
            <a:lvl5pPr marL="1800000" indent="-270000" eaLnBrk="1" hangingPunct="1">
              <a:buFont typeface="Arial" panose="020B0604020202020204" pitchFamily="34" charset="0"/>
              <a:buChar char="•"/>
              <a:defRPr sz="2000">
                <a:solidFill>
                  <a:schemeClr val="tx1"/>
                </a:solidFill>
                <a:latin typeface="Aptos" panose="020B0004020202020204" pitchFamily="34" charset="0"/>
                <a:ea typeface="+mn-ea"/>
                <a:cs typeface="+mn-cs"/>
              </a:defRPr>
            </a:lvl5pPr>
            <a:lvl6pPr marL="2250000" indent="-270000" eaLnBrk="1" hangingPunct="1">
              <a:defRPr sz="2000">
                <a:solidFill>
                  <a:schemeClr val="tx1"/>
                </a:solidFill>
                <a:latin typeface="Aptos" panose="020B0004020202020204" pitchFamily="34" charset="0"/>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GB" noProof="1"/>
              <a:t>Different biophysics</a:t>
            </a:r>
          </a:p>
        </p:txBody>
      </p:sp>
      <p:sp>
        <p:nvSpPr>
          <p:cNvPr id="50" name="Text Placeholder 45">
            <a:extLst>
              <a:ext uri="{FF2B5EF4-FFF2-40B4-BE49-F238E27FC236}">
                <a16:creationId xmlns:a16="http://schemas.microsoft.com/office/drawing/2014/main" id="{BF00B8AC-2402-1B7B-ACDD-1EB018D8EAFB}"/>
              </a:ext>
            </a:extLst>
          </p:cNvPr>
          <p:cNvSpPr txBox="1">
            <a:spLocks/>
          </p:cNvSpPr>
          <p:nvPr/>
        </p:nvSpPr>
        <p:spPr>
          <a:xfrm>
            <a:off x="8835162" y="2445914"/>
            <a:ext cx="2776809" cy="2422725"/>
          </a:xfrm>
        </p:spPr>
        <p:txBody>
          <a:bodyPr/>
          <a:lstStyle>
            <a:lvl1pPr marL="0" indent="-270000" eaLnBrk="1" hangingPunct="1">
              <a:buFont typeface="Arial" panose="020B0604020202020204" pitchFamily="34" charset="0"/>
              <a:buNone/>
              <a:defRPr sz="1400">
                <a:solidFill>
                  <a:schemeClr val="bg2"/>
                </a:solidFill>
                <a:latin typeface="Aptos" panose="020B0004020202020204" pitchFamily="34" charset="0"/>
                <a:ea typeface="+mn-ea"/>
                <a:cs typeface="+mn-cs"/>
              </a:defRPr>
            </a:lvl1pPr>
            <a:lvl2pPr marL="540000" indent="-270000" eaLnBrk="1" hangingPunct="1">
              <a:buFont typeface="System Font Regular"/>
              <a:buChar char="-"/>
              <a:defRPr sz="1400">
                <a:solidFill>
                  <a:schemeClr val="bg2"/>
                </a:solidFill>
                <a:latin typeface="Aptos" panose="020B0004020202020204" pitchFamily="34" charset="0"/>
                <a:ea typeface="+mn-ea"/>
                <a:cs typeface="+mn-cs"/>
              </a:defRPr>
            </a:lvl2pPr>
            <a:lvl3pPr marL="810000" indent="-270000" eaLnBrk="1" hangingPunct="1">
              <a:buFont typeface="System Font Regular"/>
              <a:buChar char="-"/>
              <a:defRPr sz="1400">
                <a:solidFill>
                  <a:schemeClr val="bg2"/>
                </a:solidFill>
                <a:latin typeface="Aptos" panose="020B0004020202020204" pitchFamily="34" charset="0"/>
                <a:ea typeface="+mn-ea"/>
                <a:cs typeface="+mn-cs"/>
              </a:defRPr>
            </a:lvl3pPr>
            <a:lvl4pPr marL="1080000" indent="-270000" eaLnBrk="1" hangingPunct="1">
              <a:buFont typeface="System Font Regular"/>
              <a:buChar char="-"/>
              <a:defRPr sz="1400">
                <a:solidFill>
                  <a:schemeClr val="bg2"/>
                </a:solidFill>
                <a:latin typeface="Aptos" panose="020B0004020202020204" pitchFamily="34" charset="0"/>
                <a:ea typeface="+mn-ea"/>
                <a:cs typeface="+mn-cs"/>
              </a:defRPr>
            </a:lvl4pPr>
            <a:lvl5pPr marL="1350000" indent="-270000" eaLnBrk="1" hangingPunct="1">
              <a:buFont typeface="System Font Regular"/>
              <a:buChar char="-"/>
              <a:defRPr sz="1400">
                <a:solidFill>
                  <a:schemeClr val="bg2"/>
                </a:solidFill>
                <a:latin typeface="Aptos" panose="020B0004020202020204" pitchFamily="34" charset="0"/>
                <a:ea typeface="+mn-ea"/>
                <a:cs typeface="+mn-cs"/>
              </a:defRPr>
            </a:lvl5pPr>
            <a:lvl6pPr marL="2250000" indent="-270000" eaLnBrk="1" hangingPunct="1">
              <a:defRPr sz="2000">
                <a:solidFill>
                  <a:schemeClr val="tx1"/>
                </a:solidFill>
                <a:latin typeface="Aptos" panose="020B0004020202020204" pitchFamily="34" charset="0"/>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marL="15750" indent="-285750">
              <a:buFont typeface="Arial" panose="020B0604020202020204" pitchFamily="34" charset="0"/>
              <a:buChar char="•"/>
            </a:pPr>
            <a:r>
              <a:rPr lang="en-GB" noProof="1"/>
              <a:t>Activity of interest</a:t>
            </a:r>
          </a:p>
          <a:p>
            <a:pPr marL="15750" indent="-285750">
              <a:buFont typeface="Arial" panose="020B0604020202020204" pitchFamily="34" charset="0"/>
              <a:buChar char="•"/>
            </a:pPr>
            <a:r>
              <a:rPr lang="en-GB" noProof="1"/>
              <a:t>Background brain activity</a:t>
            </a:r>
          </a:p>
          <a:p>
            <a:pPr marL="15750" indent="-285750">
              <a:buFont typeface="Arial" panose="020B0604020202020204" pitchFamily="34" charset="0"/>
              <a:buChar char="•"/>
            </a:pPr>
            <a:r>
              <a:rPr lang="en-GB" noProof="1"/>
              <a:t>Physiological artifact</a:t>
            </a:r>
          </a:p>
          <a:p>
            <a:pPr marL="15750" indent="-285750">
              <a:buFont typeface="Arial" panose="020B0604020202020204" pitchFamily="34" charset="0"/>
              <a:buChar char="•"/>
            </a:pPr>
            <a:r>
              <a:rPr lang="en-GB" noProof="1"/>
              <a:t>Noise</a:t>
            </a:r>
          </a:p>
        </p:txBody>
      </p:sp>
      <p:sp>
        <p:nvSpPr>
          <p:cNvPr id="51" name="Text Placeholder 45">
            <a:extLst>
              <a:ext uri="{FF2B5EF4-FFF2-40B4-BE49-F238E27FC236}">
                <a16:creationId xmlns:a16="http://schemas.microsoft.com/office/drawing/2014/main" id="{62B95170-47F8-88B2-1500-5BF11B6FEA61}"/>
              </a:ext>
            </a:extLst>
          </p:cNvPr>
          <p:cNvSpPr txBox="1">
            <a:spLocks/>
          </p:cNvSpPr>
          <p:nvPr/>
        </p:nvSpPr>
        <p:spPr>
          <a:xfrm>
            <a:off x="5233647" y="4403786"/>
            <a:ext cx="2962495" cy="716032"/>
          </a:xfrm>
        </p:spPr>
        <p:txBody>
          <a:bodyPr/>
          <a:lstStyle>
            <a:lvl1pPr marL="0" indent="-270000" eaLnBrk="1" hangingPunct="1">
              <a:buFont typeface="Arial" panose="020B0604020202020204" pitchFamily="34" charset="0"/>
              <a:buNone/>
              <a:defRPr sz="1400">
                <a:solidFill>
                  <a:schemeClr val="bg2"/>
                </a:solidFill>
                <a:latin typeface="Aptos" panose="020B0004020202020204" pitchFamily="34" charset="0"/>
                <a:ea typeface="+mn-ea"/>
                <a:cs typeface="+mn-cs"/>
              </a:defRPr>
            </a:lvl1pPr>
            <a:lvl2pPr marL="540000" indent="-270000" eaLnBrk="1" hangingPunct="1">
              <a:buFont typeface="System Font Regular"/>
              <a:buChar char="-"/>
              <a:defRPr sz="1400">
                <a:solidFill>
                  <a:schemeClr val="bg2"/>
                </a:solidFill>
                <a:latin typeface="Aptos" panose="020B0004020202020204" pitchFamily="34" charset="0"/>
                <a:ea typeface="+mn-ea"/>
                <a:cs typeface="+mn-cs"/>
              </a:defRPr>
            </a:lvl2pPr>
            <a:lvl3pPr marL="810000" indent="-270000" eaLnBrk="1" hangingPunct="1">
              <a:buFont typeface="System Font Regular"/>
              <a:buChar char="-"/>
              <a:defRPr sz="1400">
                <a:solidFill>
                  <a:schemeClr val="bg2"/>
                </a:solidFill>
                <a:latin typeface="Aptos" panose="020B0004020202020204" pitchFamily="34" charset="0"/>
                <a:ea typeface="+mn-ea"/>
                <a:cs typeface="+mn-cs"/>
              </a:defRPr>
            </a:lvl3pPr>
            <a:lvl4pPr marL="1080000" indent="-270000" eaLnBrk="1" hangingPunct="1">
              <a:buFont typeface="System Font Regular"/>
              <a:buChar char="-"/>
              <a:defRPr sz="1400">
                <a:solidFill>
                  <a:schemeClr val="bg2"/>
                </a:solidFill>
                <a:latin typeface="Aptos" panose="020B0004020202020204" pitchFamily="34" charset="0"/>
                <a:ea typeface="+mn-ea"/>
                <a:cs typeface="+mn-cs"/>
              </a:defRPr>
            </a:lvl4pPr>
            <a:lvl5pPr marL="1350000" indent="-270000" eaLnBrk="1" hangingPunct="1">
              <a:buFont typeface="System Font Regular"/>
              <a:buChar char="-"/>
              <a:defRPr sz="1400">
                <a:solidFill>
                  <a:schemeClr val="bg2"/>
                </a:solidFill>
                <a:latin typeface="Aptos" panose="020B0004020202020204" pitchFamily="34" charset="0"/>
                <a:ea typeface="+mn-ea"/>
                <a:cs typeface="+mn-cs"/>
              </a:defRPr>
            </a:lvl5pPr>
            <a:lvl6pPr marL="2250000" indent="-270000" eaLnBrk="1" hangingPunct="1">
              <a:defRPr sz="2000">
                <a:solidFill>
                  <a:schemeClr val="tx1"/>
                </a:solidFill>
                <a:latin typeface="Aptos" panose="020B0004020202020204" pitchFamily="34" charset="0"/>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marL="15750" indent="-285750">
              <a:buFont typeface="Arial" panose="020B0604020202020204" pitchFamily="34" charset="0"/>
              <a:buChar char="•"/>
            </a:pPr>
            <a:r>
              <a:rPr lang="en-GB" noProof="1"/>
              <a:t>Mismatch in references space and resolution</a:t>
            </a:r>
          </a:p>
          <a:p>
            <a:pPr marL="15750" indent="-285750">
              <a:buFont typeface="Arial" panose="020B0604020202020204" pitchFamily="34" charset="0"/>
              <a:buChar char="•"/>
            </a:pPr>
            <a:r>
              <a:rPr lang="en-GB" noProof="1"/>
              <a:t>Different temporal dynamics</a:t>
            </a:r>
          </a:p>
          <a:p>
            <a:pPr marL="15750" indent="-285750">
              <a:buFont typeface="Arial" panose="020B0604020202020204" pitchFamily="34" charset="0"/>
              <a:buChar char="•"/>
            </a:pPr>
            <a:r>
              <a:rPr lang="en-GB" noProof="1"/>
              <a:t>Indirect measurement </a:t>
            </a:r>
          </a:p>
          <a:p>
            <a:endParaRPr lang="en-GB" noProof="1"/>
          </a:p>
        </p:txBody>
      </p:sp>
      <p:sp>
        <p:nvSpPr>
          <p:cNvPr id="52" name="Text Placeholder 45">
            <a:extLst>
              <a:ext uri="{FF2B5EF4-FFF2-40B4-BE49-F238E27FC236}">
                <a16:creationId xmlns:a16="http://schemas.microsoft.com/office/drawing/2014/main" id="{301FCBBA-3141-8BA0-E521-FBA571DFE3F4}"/>
              </a:ext>
            </a:extLst>
          </p:cNvPr>
          <p:cNvSpPr txBox="1">
            <a:spLocks/>
          </p:cNvSpPr>
          <p:nvPr/>
        </p:nvSpPr>
        <p:spPr>
          <a:xfrm>
            <a:off x="8848505" y="4391967"/>
            <a:ext cx="2962495" cy="1170633"/>
          </a:xfrm>
        </p:spPr>
        <p:txBody>
          <a:bodyPr/>
          <a:lstStyle>
            <a:lvl1pPr marL="0" indent="-270000" eaLnBrk="1" hangingPunct="1">
              <a:buFont typeface="Arial" panose="020B0604020202020204" pitchFamily="34" charset="0"/>
              <a:buNone/>
              <a:defRPr sz="1400">
                <a:solidFill>
                  <a:schemeClr val="bg2"/>
                </a:solidFill>
                <a:latin typeface="Aptos" panose="020B0004020202020204" pitchFamily="34" charset="0"/>
                <a:ea typeface="+mn-ea"/>
                <a:cs typeface="+mn-cs"/>
              </a:defRPr>
            </a:lvl1pPr>
            <a:lvl2pPr marL="540000" indent="-270000" eaLnBrk="1" hangingPunct="1">
              <a:buFont typeface="System Font Regular"/>
              <a:buChar char="-"/>
              <a:defRPr sz="1400">
                <a:solidFill>
                  <a:schemeClr val="bg2"/>
                </a:solidFill>
                <a:latin typeface="Aptos" panose="020B0004020202020204" pitchFamily="34" charset="0"/>
                <a:ea typeface="+mn-ea"/>
                <a:cs typeface="+mn-cs"/>
              </a:defRPr>
            </a:lvl2pPr>
            <a:lvl3pPr marL="810000" indent="-270000" eaLnBrk="1" hangingPunct="1">
              <a:buFont typeface="System Font Regular"/>
              <a:buChar char="-"/>
              <a:defRPr sz="1400">
                <a:solidFill>
                  <a:schemeClr val="bg2"/>
                </a:solidFill>
                <a:latin typeface="Aptos" panose="020B0004020202020204" pitchFamily="34" charset="0"/>
                <a:ea typeface="+mn-ea"/>
                <a:cs typeface="+mn-cs"/>
              </a:defRPr>
            </a:lvl3pPr>
            <a:lvl4pPr marL="1080000" indent="-270000" eaLnBrk="1" hangingPunct="1">
              <a:buFont typeface="System Font Regular"/>
              <a:buChar char="-"/>
              <a:defRPr sz="1400">
                <a:solidFill>
                  <a:schemeClr val="bg2"/>
                </a:solidFill>
                <a:latin typeface="Aptos" panose="020B0004020202020204" pitchFamily="34" charset="0"/>
                <a:ea typeface="+mn-ea"/>
                <a:cs typeface="+mn-cs"/>
              </a:defRPr>
            </a:lvl4pPr>
            <a:lvl5pPr marL="1350000" indent="-270000" eaLnBrk="1" hangingPunct="1">
              <a:buFont typeface="System Font Regular"/>
              <a:buChar char="-"/>
              <a:defRPr sz="1400">
                <a:solidFill>
                  <a:schemeClr val="bg2"/>
                </a:solidFill>
                <a:latin typeface="Aptos" panose="020B0004020202020204" pitchFamily="34" charset="0"/>
                <a:ea typeface="+mn-ea"/>
                <a:cs typeface="+mn-cs"/>
              </a:defRPr>
            </a:lvl5pPr>
            <a:lvl6pPr marL="2250000" indent="-270000" eaLnBrk="1" hangingPunct="1">
              <a:defRPr sz="2000">
                <a:solidFill>
                  <a:schemeClr val="tx1"/>
                </a:solidFill>
                <a:latin typeface="Aptos" panose="020B0004020202020204" pitchFamily="34" charset="0"/>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marL="285750" indent="-285750">
              <a:buFont typeface="Arial" panose="020B0604020202020204" pitchFamily="34" charset="0"/>
              <a:buChar char="•"/>
            </a:pPr>
            <a:r>
              <a:rPr lang="en-GB" noProof="1"/>
              <a:t>Due to mixing</a:t>
            </a:r>
          </a:p>
          <a:p>
            <a:pPr marL="285750" indent="-285750">
              <a:buFont typeface="Arial" panose="020B0604020202020204" pitchFamily="34" charset="0"/>
              <a:buChar char="•"/>
            </a:pPr>
            <a:r>
              <a:rPr lang="en-GB" noProof="1"/>
              <a:t>Activity is sparse in time </a:t>
            </a:r>
            <a:br>
              <a:rPr lang="en-GB" noProof="1"/>
            </a:br>
            <a:r>
              <a:rPr lang="en-GB" noProof="1"/>
              <a:t>and space</a:t>
            </a:r>
          </a:p>
          <a:p>
            <a:endParaRPr lang="en-GB" noProof="1"/>
          </a:p>
          <a:p>
            <a:endParaRPr lang="en-GB" noProof="1"/>
          </a:p>
        </p:txBody>
      </p:sp>
      <p:sp>
        <p:nvSpPr>
          <p:cNvPr id="2" name="TextBox 1">
            <a:extLst>
              <a:ext uri="{FF2B5EF4-FFF2-40B4-BE49-F238E27FC236}">
                <a16:creationId xmlns:a16="http://schemas.microsoft.com/office/drawing/2014/main" id="{9E7162F2-1DAE-7F96-19C7-9F9D2630C2AE}"/>
              </a:ext>
            </a:extLst>
          </p:cNvPr>
          <p:cNvSpPr txBox="1"/>
          <p:nvPr/>
        </p:nvSpPr>
        <p:spPr>
          <a:xfrm>
            <a:off x="10910093" y="2033393"/>
            <a:ext cx="533400" cy="369332"/>
          </a:xfrm>
          <a:prstGeom prst="rect">
            <a:avLst/>
          </a:prstGeom>
          <a:noFill/>
        </p:spPr>
        <p:txBody>
          <a:bodyPr wrap="square">
            <a:spAutoFit/>
          </a:bodyPr>
          <a:lstStyle/>
          <a:p>
            <a:r>
              <a:rPr lang="en-GB" noProof="1"/>
              <a:t>✅</a:t>
            </a:r>
            <a:endParaRPr lang="en-US" dirty="0"/>
          </a:p>
        </p:txBody>
      </p:sp>
    </p:spTree>
    <p:extLst>
      <p:ext uri="{BB962C8B-B14F-4D97-AF65-F5344CB8AC3E}">
        <p14:creationId xmlns:p14="http://schemas.microsoft.com/office/powerpoint/2010/main" val="4010813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2000" fill="hold"/>
                                        <p:tgtEl>
                                          <p:spTgt spid="31">
                                            <p:txEl>
                                              <p:pRg st="0" end="0"/>
                                            </p:txEl>
                                          </p:spTgt>
                                        </p:tgtEl>
                                        <p:attrNameLst>
                                          <p:attrName>style.color</p:attrName>
                                        </p:attrNameLst>
                                      </p:cBhvr>
                                      <p:to>
                                        <a:schemeClr val="bg2"/>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9E2081-A5C1-77C3-7918-289F224AB1E7}"/>
              </a:ext>
            </a:extLst>
          </p:cNvPr>
          <p:cNvSpPr>
            <a:spLocks noGrp="1"/>
          </p:cNvSpPr>
          <p:nvPr>
            <p:ph type="title"/>
          </p:nvPr>
        </p:nvSpPr>
        <p:spPr/>
        <p:txBody>
          <a:bodyPr/>
          <a:lstStyle/>
          <a:p>
            <a:r>
              <a:rPr lang="en-US" dirty="0"/>
              <a:t>The hemodynamic response function</a:t>
            </a:r>
          </a:p>
        </p:txBody>
      </p:sp>
      <p:sp>
        <p:nvSpPr>
          <p:cNvPr id="3" name="Slide Number Placeholder 2">
            <a:extLst>
              <a:ext uri="{FF2B5EF4-FFF2-40B4-BE49-F238E27FC236}">
                <a16:creationId xmlns:a16="http://schemas.microsoft.com/office/drawing/2014/main" id="{F7418656-FEAF-1DBF-9BD3-1622B2004503}"/>
              </a:ext>
            </a:extLst>
          </p:cNvPr>
          <p:cNvSpPr>
            <a:spLocks noGrp="1"/>
          </p:cNvSpPr>
          <p:nvPr>
            <p:ph type="sldNum" sz="quarter" idx="12"/>
          </p:nvPr>
        </p:nvSpPr>
        <p:spPr/>
        <p:txBody>
          <a:bodyPr/>
          <a:lstStyle/>
          <a:p>
            <a:fld id="{B6F15528-21DE-4FAA-801E-634DDDAF4B2B}" type="slidenum">
              <a:rPr lang="en-NL" smtClean="0"/>
              <a:pPr/>
              <a:t>13</a:t>
            </a:fld>
            <a:endParaRPr lang="en-NL"/>
          </a:p>
        </p:txBody>
      </p:sp>
      <p:sp>
        <p:nvSpPr>
          <p:cNvPr id="33" name="Rounded Rectangle 32">
            <a:extLst>
              <a:ext uri="{FF2B5EF4-FFF2-40B4-BE49-F238E27FC236}">
                <a16:creationId xmlns:a16="http://schemas.microsoft.com/office/drawing/2014/main" id="{B5D78742-0740-A8E1-930E-813548B17BEA}"/>
              </a:ext>
            </a:extLst>
          </p:cNvPr>
          <p:cNvSpPr/>
          <p:nvPr/>
        </p:nvSpPr>
        <p:spPr>
          <a:xfrm>
            <a:off x="570382" y="2590800"/>
            <a:ext cx="2897746" cy="2133600"/>
          </a:xfrm>
          <a:prstGeom prst="roundRect">
            <a:avLst>
              <a:gd name="adj" fmla="val 5521"/>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0" name="Group 29">
            <a:extLst>
              <a:ext uri="{FF2B5EF4-FFF2-40B4-BE49-F238E27FC236}">
                <a16:creationId xmlns:a16="http://schemas.microsoft.com/office/drawing/2014/main" id="{7ED84D88-D698-E3DF-CECC-36DC0A3340FE}"/>
              </a:ext>
            </a:extLst>
          </p:cNvPr>
          <p:cNvGrpSpPr/>
          <p:nvPr/>
        </p:nvGrpSpPr>
        <p:grpSpPr>
          <a:xfrm>
            <a:off x="1156998" y="3505200"/>
            <a:ext cx="1814802" cy="890577"/>
            <a:chOff x="580477" y="2895600"/>
            <a:chExt cx="1814802" cy="890577"/>
          </a:xfrm>
        </p:grpSpPr>
        <p:pic>
          <p:nvPicPr>
            <p:cNvPr id="24" name="Picture 12">
              <a:extLst>
                <a:ext uri="{FF2B5EF4-FFF2-40B4-BE49-F238E27FC236}">
                  <a16:creationId xmlns:a16="http://schemas.microsoft.com/office/drawing/2014/main" id="{F687B7E8-1286-0D8A-C852-EE42F9242E13}"/>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4960" t="26730" r="32130" b="15860"/>
            <a:stretch>
              <a:fillRect/>
            </a:stretch>
          </p:blipFill>
          <p:spPr bwMode="auto">
            <a:xfrm>
              <a:off x="580477" y="3246156"/>
              <a:ext cx="869107" cy="54002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5" name="Picture 13">
              <a:extLst>
                <a:ext uri="{FF2B5EF4-FFF2-40B4-BE49-F238E27FC236}">
                  <a16:creationId xmlns:a16="http://schemas.microsoft.com/office/drawing/2014/main" id="{5724691B-AFC3-CDA1-DE6D-8E8A53257480}"/>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15205" t="11514" r="19022" b="17603"/>
            <a:stretch>
              <a:fillRect/>
            </a:stretch>
          </p:blipFill>
          <p:spPr bwMode="auto">
            <a:xfrm>
              <a:off x="1952341" y="3493515"/>
              <a:ext cx="442938" cy="24028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6" name="Picture 26">
              <a:extLst>
                <a:ext uri="{FF2B5EF4-FFF2-40B4-BE49-F238E27FC236}">
                  <a16:creationId xmlns:a16="http://schemas.microsoft.com/office/drawing/2014/main" id="{F7D9B681-0EE4-A971-7CF2-213FAFFF4073}"/>
                </a:ext>
              </a:extLst>
            </p:cNvPr>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l="15506" t="17220" r="73396" b="24783"/>
            <a:stretch>
              <a:fillRect/>
            </a:stretch>
          </p:blipFill>
          <p:spPr bwMode="auto">
            <a:xfrm>
              <a:off x="603660" y="2895600"/>
              <a:ext cx="874053" cy="2556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27" name="Group 26">
              <a:extLst>
                <a:ext uri="{FF2B5EF4-FFF2-40B4-BE49-F238E27FC236}">
                  <a16:creationId xmlns:a16="http://schemas.microsoft.com/office/drawing/2014/main" id="{FE5A9A1B-2226-111A-511D-F58A4F142EC2}"/>
                </a:ext>
              </a:extLst>
            </p:cNvPr>
            <p:cNvGrpSpPr/>
            <p:nvPr/>
          </p:nvGrpSpPr>
          <p:grpSpPr>
            <a:xfrm>
              <a:off x="1557621" y="3536429"/>
              <a:ext cx="182880" cy="182880"/>
              <a:chOff x="1569720" y="3627120"/>
              <a:chExt cx="182880" cy="182880"/>
            </a:xfrm>
            <a:solidFill>
              <a:srgbClr val="C00000"/>
            </a:solidFill>
          </p:grpSpPr>
          <p:sp>
            <p:nvSpPr>
              <p:cNvPr id="28" name="&quot;No&quot; Symbol 27">
                <a:extLst>
                  <a:ext uri="{FF2B5EF4-FFF2-40B4-BE49-F238E27FC236}">
                    <a16:creationId xmlns:a16="http://schemas.microsoft.com/office/drawing/2014/main" id="{97E7DD57-9FC3-525D-8500-FC08506F2AE5}"/>
                  </a:ext>
                </a:extLst>
              </p:cNvPr>
              <p:cNvSpPr/>
              <p:nvPr/>
            </p:nvSpPr>
            <p:spPr>
              <a:xfrm>
                <a:off x="1569720" y="3627120"/>
                <a:ext cx="182880" cy="182880"/>
              </a:xfrm>
              <a:prstGeom prst="noSmoking">
                <a:avLst/>
              </a:prstGeom>
              <a:grp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9" name="&quot;No&quot; Symbol 28">
                <a:extLst>
                  <a:ext uri="{FF2B5EF4-FFF2-40B4-BE49-F238E27FC236}">
                    <a16:creationId xmlns:a16="http://schemas.microsoft.com/office/drawing/2014/main" id="{3B52B566-094A-6BC6-EC05-CFD7B892F77C}"/>
                  </a:ext>
                </a:extLst>
              </p:cNvPr>
              <p:cNvSpPr/>
              <p:nvPr/>
            </p:nvSpPr>
            <p:spPr>
              <a:xfrm flipH="1">
                <a:off x="1569720" y="3627120"/>
                <a:ext cx="182880" cy="182880"/>
              </a:xfrm>
              <a:prstGeom prst="noSmoking">
                <a:avLst/>
              </a:prstGeom>
              <a:grp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pic>
        <p:nvPicPr>
          <p:cNvPr id="5" name="Picture 4">
            <a:extLst>
              <a:ext uri="{FF2B5EF4-FFF2-40B4-BE49-F238E27FC236}">
                <a16:creationId xmlns:a16="http://schemas.microsoft.com/office/drawing/2014/main" id="{3B8C10E8-3622-9861-773D-3B0F6968677E}"/>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611187" y="2640311"/>
            <a:ext cx="2817813" cy="775445"/>
          </a:xfrm>
          <a:prstGeom prst="rect">
            <a:avLst/>
          </a:prstGeom>
        </p:spPr>
      </p:pic>
      <p:sp>
        <p:nvSpPr>
          <p:cNvPr id="37" name="TextBox 36">
            <a:extLst>
              <a:ext uri="{FF2B5EF4-FFF2-40B4-BE49-F238E27FC236}">
                <a16:creationId xmlns:a16="http://schemas.microsoft.com/office/drawing/2014/main" id="{2C3CD506-3C2C-0086-E794-7AF3BFE782D4}"/>
              </a:ext>
            </a:extLst>
          </p:cNvPr>
          <p:cNvSpPr txBox="1"/>
          <p:nvPr/>
        </p:nvSpPr>
        <p:spPr>
          <a:xfrm>
            <a:off x="5806157" y="6490217"/>
            <a:ext cx="8151918" cy="338554"/>
          </a:xfrm>
          <a:prstGeom prst="rect">
            <a:avLst/>
          </a:prstGeom>
          <a:noFill/>
        </p:spPr>
        <p:txBody>
          <a:bodyPr wrap="square">
            <a:spAutoFit/>
          </a:bodyPr>
          <a:lstStyle/>
          <a:p>
            <a:r>
              <a:rPr lang="en-US" sz="1600" b="0" i="0" u="none" strike="noStrike" dirty="0">
                <a:solidFill>
                  <a:srgbClr val="000831"/>
                </a:solidFill>
                <a:effectLst/>
                <a:latin typeface="Aptos" panose="020B0004020202020204" pitchFamily="34" charset="0"/>
              </a:rPr>
              <a:t>Handwerker et al. (2004), Siero et al (2011), </a:t>
            </a:r>
            <a:r>
              <a:rPr lang="en-US" sz="1600" dirty="0">
                <a:solidFill>
                  <a:srgbClr val="000831"/>
                </a:solidFill>
                <a:latin typeface="Aptos" panose="020B0004020202020204" pitchFamily="34" charset="0"/>
              </a:rPr>
              <a:t>Deshpande</a:t>
            </a:r>
            <a:r>
              <a:rPr lang="en-US" sz="1600" b="0" i="0" u="none" strike="noStrike" dirty="0">
                <a:solidFill>
                  <a:srgbClr val="000831"/>
                </a:solidFill>
                <a:effectLst/>
                <a:latin typeface="Aptos" panose="020B0004020202020204" pitchFamily="34" charset="0"/>
              </a:rPr>
              <a:t> et al (2018)</a:t>
            </a:r>
            <a:endParaRPr lang="en-US" sz="1600" dirty="0">
              <a:solidFill>
                <a:srgbClr val="000831"/>
              </a:solidFill>
              <a:latin typeface="Aptos" panose="020B0004020202020204" pitchFamily="34" charset="0"/>
            </a:endParaRPr>
          </a:p>
        </p:txBody>
      </p:sp>
      <p:sp>
        <p:nvSpPr>
          <p:cNvPr id="42" name="TextBox 41">
            <a:extLst>
              <a:ext uri="{FF2B5EF4-FFF2-40B4-BE49-F238E27FC236}">
                <a16:creationId xmlns:a16="http://schemas.microsoft.com/office/drawing/2014/main" id="{3B3C0B77-CEC4-3EA5-144B-EF4B104AC9E4}"/>
              </a:ext>
            </a:extLst>
          </p:cNvPr>
          <p:cNvSpPr txBox="1"/>
          <p:nvPr/>
        </p:nvSpPr>
        <p:spPr>
          <a:xfrm rot="16200000">
            <a:off x="166942" y="3335923"/>
            <a:ext cx="1099868" cy="338554"/>
          </a:xfrm>
          <a:prstGeom prst="rect">
            <a:avLst/>
          </a:prstGeom>
          <a:noFill/>
        </p:spPr>
        <p:txBody>
          <a:bodyPr wrap="square" rtlCol="0">
            <a:spAutoFit/>
          </a:bodyPr>
          <a:lstStyle/>
          <a:p>
            <a:r>
              <a:rPr lang="en-US" sz="1600" dirty="0"/>
              <a:t>THEORY</a:t>
            </a:r>
          </a:p>
        </p:txBody>
      </p:sp>
      <p:grpSp>
        <p:nvGrpSpPr>
          <p:cNvPr id="45" name="Group 44">
            <a:extLst>
              <a:ext uri="{FF2B5EF4-FFF2-40B4-BE49-F238E27FC236}">
                <a16:creationId xmlns:a16="http://schemas.microsoft.com/office/drawing/2014/main" id="{C8DAC36A-2F07-8425-A89F-4A24BBB0C1A6}"/>
              </a:ext>
            </a:extLst>
          </p:cNvPr>
          <p:cNvGrpSpPr/>
          <p:nvPr/>
        </p:nvGrpSpPr>
        <p:grpSpPr>
          <a:xfrm>
            <a:off x="4101306" y="2590800"/>
            <a:ext cx="2971800" cy="2133600"/>
            <a:chOff x="4114800" y="1428456"/>
            <a:chExt cx="2971800" cy="4743744"/>
          </a:xfrm>
        </p:grpSpPr>
        <p:sp>
          <p:nvSpPr>
            <p:cNvPr id="35" name="Rounded Rectangle 34">
              <a:extLst>
                <a:ext uri="{FF2B5EF4-FFF2-40B4-BE49-F238E27FC236}">
                  <a16:creationId xmlns:a16="http://schemas.microsoft.com/office/drawing/2014/main" id="{94E2E70B-E02C-F2B0-9531-85A3C289E5B0}"/>
                </a:ext>
              </a:extLst>
            </p:cNvPr>
            <p:cNvSpPr/>
            <p:nvPr/>
          </p:nvSpPr>
          <p:spPr>
            <a:xfrm>
              <a:off x="4114800" y="1428456"/>
              <a:ext cx="2971800" cy="4743744"/>
            </a:xfrm>
            <a:prstGeom prst="roundRect">
              <a:avLst>
                <a:gd name="adj" fmla="val 5521"/>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TextBox 42">
              <a:extLst>
                <a:ext uri="{FF2B5EF4-FFF2-40B4-BE49-F238E27FC236}">
                  <a16:creationId xmlns:a16="http://schemas.microsoft.com/office/drawing/2014/main" id="{0AA9E20F-0267-9467-31E9-3AFC7BB1ABDC}"/>
                </a:ext>
              </a:extLst>
            </p:cNvPr>
            <p:cNvSpPr txBox="1"/>
            <p:nvPr/>
          </p:nvSpPr>
          <p:spPr>
            <a:xfrm rot="16200000">
              <a:off x="2322762" y="3447271"/>
              <a:ext cx="4037345" cy="338554"/>
            </a:xfrm>
            <a:prstGeom prst="rect">
              <a:avLst/>
            </a:prstGeom>
            <a:noFill/>
          </p:spPr>
          <p:txBody>
            <a:bodyPr wrap="square" rtlCol="0">
              <a:spAutoFit/>
            </a:bodyPr>
            <a:lstStyle/>
            <a:p>
              <a:r>
                <a:rPr lang="en-US" sz="1600" dirty="0"/>
                <a:t>OBSERVATION</a:t>
              </a:r>
            </a:p>
          </p:txBody>
        </p:sp>
      </p:grpSp>
      <p:grpSp>
        <p:nvGrpSpPr>
          <p:cNvPr id="46" name="Group 45">
            <a:extLst>
              <a:ext uri="{FF2B5EF4-FFF2-40B4-BE49-F238E27FC236}">
                <a16:creationId xmlns:a16="http://schemas.microsoft.com/office/drawing/2014/main" id="{15D337BE-72E7-45A8-EE54-D4C1274FA194}"/>
              </a:ext>
            </a:extLst>
          </p:cNvPr>
          <p:cNvGrpSpPr/>
          <p:nvPr/>
        </p:nvGrpSpPr>
        <p:grpSpPr>
          <a:xfrm>
            <a:off x="7770254" y="1428456"/>
            <a:ext cx="3264748" cy="4743744"/>
            <a:chOff x="7770254" y="1428456"/>
            <a:chExt cx="3264748" cy="4743744"/>
          </a:xfrm>
        </p:grpSpPr>
        <p:sp>
          <p:nvSpPr>
            <p:cNvPr id="38" name="Rounded Rectangle 37">
              <a:extLst>
                <a:ext uri="{FF2B5EF4-FFF2-40B4-BE49-F238E27FC236}">
                  <a16:creationId xmlns:a16="http://schemas.microsoft.com/office/drawing/2014/main" id="{CDE7DA03-A457-4AB5-CBBE-44087EF258AD}"/>
                </a:ext>
              </a:extLst>
            </p:cNvPr>
            <p:cNvSpPr/>
            <p:nvPr/>
          </p:nvSpPr>
          <p:spPr>
            <a:xfrm>
              <a:off x="7770254" y="1428456"/>
              <a:ext cx="3264748" cy="4743744"/>
            </a:xfrm>
            <a:prstGeom prst="roundRect">
              <a:avLst>
                <a:gd name="adj" fmla="val 5521"/>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Picture 2" descr="Details are in the caption following the image">
              <a:extLst>
                <a:ext uri="{FF2B5EF4-FFF2-40B4-BE49-F238E27FC236}">
                  <a16:creationId xmlns:a16="http://schemas.microsoft.com/office/drawing/2014/main" id="{3AB15FF8-A572-8413-8957-9F5A297EECA2}"/>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r="46295"/>
            <a:stretch>
              <a:fillRect/>
            </a:stretch>
          </p:blipFill>
          <p:spPr bwMode="auto">
            <a:xfrm>
              <a:off x="8625054" y="1661311"/>
              <a:ext cx="2057400" cy="1546332"/>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6" descr="Details are in the caption following the image">
              <a:extLst>
                <a:ext uri="{FF2B5EF4-FFF2-40B4-BE49-F238E27FC236}">
                  <a16:creationId xmlns:a16="http://schemas.microsoft.com/office/drawing/2014/main" id="{C2E777F7-86E2-6523-CFC3-F17F5AEF3743}"/>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b="4143"/>
            <a:stretch>
              <a:fillRect/>
            </a:stretch>
          </p:blipFill>
          <p:spPr bwMode="auto">
            <a:xfrm>
              <a:off x="8348473" y="3657671"/>
              <a:ext cx="2471927" cy="2229653"/>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a:extLst>
                <a:ext uri="{FF2B5EF4-FFF2-40B4-BE49-F238E27FC236}">
                  <a16:creationId xmlns:a16="http://schemas.microsoft.com/office/drawing/2014/main" id="{13F612F9-E8D2-A663-D106-AF4ACA0E828B}"/>
                </a:ext>
              </a:extLst>
            </p:cNvPr>
            <p:cNvSpPr txBox="1"/>
            <p:nvPr/>
          </p:nvSpPr>
          <p:spPr>
            <a:xfrm>
              <a:off x="8640647" y="3355891"/>
              <a:ext cx="1887578" cy="276999"/>
            </a:xfrm>
            <a:prstGeom prst="rect">
              <a:avLst/>
            </a:prstGeom>
            <a:solidFill>
              <a:schemeClr val="bg1"/>
            </a:solidFill>
          </p:spPr>
          <p:txBody>
            <a:bodyPr wrap="square" rtlCol="0">
              <a:spAutoFit/>
            </a:bodyPr>
            <a:lstStyle/>
            <a:p>
              <a:pPr algn="ctr"/>
              <a:r>
                <a:rPr lang="en-US" sz="1200" dirty="0">
                  <a:solidFill>
                    <a:schemeClr val="tx1"/>
                  </a:solidFill>
                  <a:latin typeface="Aptos" panose="020B0004020202020204" pitchFamily="34" charset="0"/>
                </a:rPr>
                <a:t>Potential false negatives</a:t>
              </a:r>
            </a:p>
          </p:txBody>
        </p:sp>
        <p:sp>
          <p:nvSpPr>
            <p:cNvPr id="20" name="TextBox 19">
              <a:extLst>
                <a:ext uri="{FF2B5EF4-FFF2-40B4-BE49-F238E27FC236}">
                  <a16:creationId xmlns:a16="http://schemas.microsoft.com/office/drawing/2014/main" id="{C995FC06-D12F-2BF1-6E50-E87E2A96DCC2}"/>
                </a:ext>
              </a:extLst>
            </p:cNvPr>
            <p:cNvSpPr txBox="1"/>
            <p:nvPr/>
          </p:nvSpPr>
          <p:spPr>
            <a:xfrm>
              <a:off x="8677421" y="5889678"/>
              <a:ext cx="1814033" cy="276999"/>
            </a:xfrm>
            <a:prstGeom prst="rect">
              <a:avLst/>
            </a:prstGeom>
            <a:solidFill>
              <a:schemeClr val="bg1"/>
            </a:solidFill>
          </p:spPr>
          <p:txBody>
            <a:bodyPr wrap="square" rtlCol="0">
              <a:spAutoFit/>
            </a:bodyPr>
            <a:lstStyle/>
            <a:p>
              <a:pPr algn="ctr"/>
              <a:r>
                <a:rPr lang="en-US" sz="1200" dirty="0">
                  <a:solidFill>
                    <a:schemeClr val="tx1"/>
                  </a:solidFill>
                  <a:latin typeface="Aptos" panose="020B0004020202020204" pitchFamily="34" charset="0"/>
                </a:rPr>
                <a:t>Potential false positives</a:t>
              </a:r>
            </a:p>
          </p:txBody>
        </p:sp>
        <p:sp>
          <p:nvSpPr>
            <p:cNvPr id="44" name="TextBox 43">
              <a:extLst>
                <a:ext uri="{FF2B5EF4-FFF2-40B4-BE49-F238E27FC236}">
                  <a16:creationId xmlns:a16="http://schemas.microsoft.com/office/drawing/2014/main" id="{942E3884-4D99-04E0-C9BD-A16B75E24A3B}"/>
                </a:ext>
              </a:extLst>
            </p:cNvPr>
            <p:cNvSpPr txBox="1"/>
            <p:nvPr/>
          </p:nvSpPr>
          <p:spPr>
            <a:xfrm rot="16200000">
              <a:off x="6939846" y="3241431"/>
              <a:ext cx="2133600" cy="338554"/>
            </a:xfrm>
            <a:prstGeom prst="rect">
              <a:avLst/>
            </a:prstGeom>
            <a:noFill/>
          </p:spPr>
          <p:txBody>
            <a:bodyPr wrap="square" rtlCol="0">
              <a:spAutoFit/>
            </a:bodyPr>
            <a:lstStyle/>
            <a:p>
              <a:r>
                <a:rPr lang="en-US" sz="1600" dirty="0"/>
                <a:t>IMPLICATIONS</a:t>
              </a:r>
            </a:p>
          </p:txBody>
        </p:sp>
      </p:grpSp>
      <p:sp>
        <p:nvSpPr>
          <p:cNvPr id="4" name="TextBox 3">
            <a:extLst>
              <a:ext uri="{FF2B5EF4-FFF2-40B4-BE49-F238E27FC236}">
                <a16:creationId xmlns:a16="http://schemas.microsoft.com/office/drawing/2014/main" id="{C64E01CA-1270-51E1-5846-8C699AB85B29}"/>
              </a:ext>
            </a:extLst>
          </p:cNvPr>
          <p:cNvSpPr txBox="1"/>
          <p:nvPr/>
        </p:nvSpPr>
        <p:spPr>
          <a:xfrm>
            <a:off x="4681215" y="2724949"/>
            <a:ext cx="2233294" cy="1815882"/>
          </a:xfrm>
          <a:prstGeom prst="rect">
            <a:avLst/>
          </a:prstGeom>
          <a:solidFill>
            <a:schemeClr val="bg1"/>
          </a:solidFill>
        </p:spPr>
        <p:txBody>
          <a:bodyPr wrap="square" rtlCol="0">
            <a:spAutoFit/>
          </a:bodyPr>
          <a:lstStyle/>
          <a:p>
            <a:pPr marL="171450" indent="-171450" algn="l">
              <a:buFont typeface="Arial" panose="020B0604020202020204" pitchFamily="34" charset="0"/>
              <a:buChar char="•"/>
            </a:pPr>
            <a:r>
              <a:rPr lang="en-US" sz="1600" dirty="0">
                <a:solidFill>
                  <a:schemeClr val="tx1"/>
                </a:solidFill>
                <a:latin typeface="Aptos" panose="020B0004020202020204" pitchFamily="34" charset="0"/>
              </a:rPr>
              <a:t>Variability across cortex </a:t>
            </a:r>
            <a:br>
              <a:rPr lang="en-US" sz="1600" dirty="0">
                <a:solidFill>
                  <a:schemeClr val="tx1"/>
                </a:solidFill>
                <a:latin typeface="Aptos" panose="020B0004020202020204" pitchFamily="34" charset="0"/>
              </a:rPr>
            </a:br>
            <a:r>
              <a:rPr lang="en-US" sz="1600" dirty="0">
                <a:solidFill>
                  <a:schemeClr val="tx1"/>
                </a:solidFill>
                <a:latin typeface="Aptos" panose="020B0004020202020204" pitchFamily="34" charset="0"/>
              </a:rPr>
              <a:t>(Siero et al. (2011))</a:t>
            </a:r>
          </a:p>
          <a:p>
            <a:pPr marL="171450" indent="-171450" algn="l">
              <a:buFont typeface="Arial" panose="020B0604020202020204" pitchFamily="34" charset="0"/>
              <a:buChar char="•"/>
            </a:pPr>
            <a:r>
              <a:rPr lang="en-US" sz="1600" dirty="0">
                <a:solidFill>
                  <a:schemeClr val="tx1"/>
                </a:solidFill>
                <a:latin typeface="Aptos" panose="020B0004020202020204" pitchFamily="34" charset="0"/>
              </a:rPr>
              <a:t>Variability across subjects and days (Handwerker et al. (2004))</a:t>
            </a:r>
          </a:p>
        </p:txBody>
      </p:sp>
    </p:spTree>
    <p:extLst>
      <p:ext uri="{BB962C8B-B14F-4D97-AF65-F5344CB8AC3E}">
        <p14:creationId xmlns:p14="http://schemas.microsoft.com/office/powerpoint/2010/main" val="4036377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ounded Rectangle 14">
            <a:extLst>
              <a:ext uri="{FF2B5EF4-FFF2-40B4-BE49-F238E27FC236}">
                <a16:creationId xmlns:a16="http://schemas.microsoft.com/office/drawing/2014/main" id="{2D0A6A88-5664-64A1-E699-4D98BDED9E82}"/>
              </a:ext>
            </a:extLst>
          </p:cNvPr>
          <p:cNvSpPr/>
          <p:nvPr/>
        </p:nvSpPr>
        <p:spPr>
          <a:xfrm>
            <a:off x="8485877" y="1459467"/>
            <a:ext cx="3269506" cy="4407931"/>
          </a:xfrm>
          <a:prstGeom prst="roundRect">
            <a:avLst>
              <a:gd name="adj" fmla="val 5521"/>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ounded Rectangle 13">
            <a:extLst>
              <a:ext uri="{FF2B5EF4-FFF2-40B4-BE49-F238E27FC236}">
                <a16:creationId xmlns:a16="http://schemas.microsoft.com/office/drawing/2014/main" id="{F999EA7C-4EEE-4B53-C730-6DDAA899EAF8}"/>
              </a:ext>
            </a:extLst>
          </p:cNvPr>
          <p:cNvSpPr/>
          <p:nvPr/>
        </p:nvSpPr>
        <p:spPr>
          <a:xfrm>
            <a:off x="774584" y="1459468"/>
            <a:ext cx="3111616" cy="4407931"/>
          </a:xfrm>
          <a:prstGeom prst="roundRect">
            <a:avLst>
              <a:gd name="adj" fmla="val 5521"/>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140AA5D-056F-7DF7-437D-D6C49871FF89}"/>
              </a:ext>
            </a:extLst>
          </p:cNvPr>
          <p:cNvSpPr>
            <a:spLocks noGrp="1"/>
          </p:cNvSpPr>
          <p:nvPr>
            <p:ph type="title"/>
          </p:nvPr>
        </p:nvSpPr>
        <p:spPr>
          <a:xfrm>
            <a:off x="506413" y="183019"/>
            <a:ext cx="10161587" cy="1055995"/>
          </a:xfrm>
        </p:spPr>
        <p:txBody>
          <a:bodyPr/>
          <a:lstStyle/>
          <a:p>
            <a:r>
              <a:rPr lang="en-US" dirty="0"/>
              <a:t>From Blind Source Separation to Blind deconvolution</a:t>
            </a:r>
          </a:p>
        </p:txBody>
      </p:sp>
      <p:sp>
        <p:nvSpPr>
          <p:cNvPr id="3" name="Slide Number Placeholder 2">
            <a:extLst>
              <a:ext uri="{FF2B5EF4-FFF2-40B4-BE49-F238E27FC236}">
                <a16:creationId xmlns:a16="http://schemas.microsoft.com/office/drawing/2014/main" id="{4CEE5D58-19E5-9A1E-F656-EB1DA044FEAE}"/>
              </a:ext>
            </a:extLst>
          </p:cNvPr>
          <p:cNvSpPr>
            <a:spLocks noGrp="1"/>
          </p:cNvSpPr>
          <p:nvPr>
            <p:ph type="sldNum" sz="quarter" idx="12"/>
          </p:nvPr>
        </p:nvSpPr>
        <p:spPr/>
        <p:txBody>
          <a:bodyPr/>
          <a:lstStyle/>
          <a:p>
            <a:fld id="{B6F15528-21DE-4FAA-801E-634DDDAF4B2B}" type="slidenum">
              <a:rPr lang="en-NL" smtClean="0"/>
              <a:pPr/>
              <a:t>14</a:t>
            </a:fld>
            <a:endParaRPr lang="en-NL"/>
          </a:p>
        </p:txBody>
      </p:sp>
      <p:sp>
        <p:nvSpPr>
          <p:cNvPr id="5" name="TextBox 4">
            <a:extLst>
              <a:ext uri="{FF2B5EF4-FFF2-40B4-BE49-F238E27FC236}">
                <a16:creationId xmlns:a16="http://schemas.microsoft.com/office/drawing/2014/main" id="{21F27D30-2A84-8527-FCB3-F77EB18FC497}"/>
              </a:ext>
            </a:extLst>
          </p:cNvPr>
          <p:cNvSpPr txBox="1"/>
          <p:nvPr/>
        </p:nvSpPr>
        <p:spPr>
          <a:xfrm>
            <a:off x="4149700" y="2092892"/>
            <a:ext cx="4033110" cy="1815882"/>
          </a:xfrm>
          <a:prstGeom prst="rect">
            <a:avLst/>
          </a:prstGeom>
          <a:noFill/>
        </p:spPr>
        <p:txBody>
          <a:bodyPr wrap="square" rtlCol="0">
            <a:spAutoFit/>
          </a:bodyPr>
          <a:lstStyle/>
          <a:p>
            <a:pPr algn="ctr"/>
            <a:r>
              <a:rPr lang="en-GB" sz="1600" dirty="0">
                <a:solidFill>
                  <a:srgbClr val="37A6D6"/>
                </a:solidFill>
              </a:rPr>
              <a:t>s</a:t>
            </a:r>
            <a:r>
              <a:rPr lang="en-NL" sz="1600" dirty="0">
                <a:solidFill>
                  <a:srgbClr val="37A6D6"/>
                </a:solidFill>
              </a:rPr>
              <a:t>ingle obervation, single source</a:t>
            </a:r>
            <a:br>
              <a:rPr lang="en-NL" sz="1600" dirty="0">
                <a:solidFill>
                  <a:srgbClr val="37A6D6"/>
                </a:solidFill>
              </a:rPr>
            </a:br>
            <a:br>
              <a:rPr lang="en-NL" sz="1600" dirty="0">
                <a:solidFill>
                  <a:srgbClr val="37A6D6"/>
                </a:solidFill>
              </a:rPr>
            </a:br>
            <a:br>
              <a:rPr lang="en-NL" sz="1600" dirty="0">
                <a:solidFill>
                  <a:srgbClr val="37A6D6"/>
                </a:solidFill>
              </a:rPr>
            </a:br>
            <a:r>
              <a:rPr lang="en-GB" sz="1600" dirty="0">
                <a:solidFill>
                  <a:srgbClr val="37A6D6"/>
                </a:solidFill>
              </a:rPr>
              <a:t>s</a:t>
            </a:r>
            <a:r>
              <a:rPr lang="en-NL" sz="1600" dirty="0">
                <a:solidFill>
                  <a:srgbClr val="37A6D6"/>
                </a:solidFill>
              </a:rPr>
              <a:t>ingle observation, R sources</a:t>
            </a:r>
            <a:br>
              <a:rPr lang="en-NL" sz="1600" dirty="0">
                <a:solidFill>
                  <a:srgbClr val="37A6D6"/>
                </a:solidFill>
              </a:rPr>
            </a:br>
            <a:br>
              <a:rPr lang="en-NL" sz="1600" dirty="0">
                <a:solidFill>
                  <a:srgbClr val="37A6D6"/>
                </a:solidFill>
              </a:rPr>
            </a:br>
            <a:endParaRPr lang="en-NL" sz="1600" dirty="0">
              <a:solidFill>
                <a:srgbClr val="37A6D6"/>
              </a:solidFill>
            </a:endParaRPr>
          </a:p>
          <a:p>
            <a:pPr algn="ctr"/>
            <a:r>
              <a:rPr lang="en-NL" sz="1600" dirty="0">
                <a:solidFill>
                  <a:srgbClr val="37A6D6"/>
                </a:solidFill>
              </a:rPr>
              <a:t>M observations, R sources</a:t>
            </a:r>
          </a:p>
        </p:txBody>
      </p:sp>
      <p:sp>
        <p:nvSpPr>
          <p:cNvPr id="6" name="TextBox 5">
            <a:extLst>
              <a:ext uri="{FF2B5EF4-FFF2-40B4-BE49-F238E27FC236}">
                <a16:creationId xmlns:a16="http://schemas.microsoft.com/office/drawing/2014/main" id="{79E8523C-D08F-107B-2E40-5E65E41AF00A}"/>
              </a:ext>
            </a:extLst>
          </p:cNvPr>
          <p:cNvSpPr txBox="1"/>
          <p:nvPr/>
        </p:nvSpPr>
        <p:spPr>
          <a:xfrm>
            <a:off x="1230597" y="1459468"/>
            <a:ext cx="10366896" cy="369332"/>
          </a:xfrm>
          <a:prstGeom prst="rect">
            <a:avLst/>
          </a:prstGeom>
          <a:noFill/>
        </p:spPr>
        <p:txBody>
          <a:bodyPr wrap="square" rtlCol="0">
            <a:spAutoFit/>
          </a:bodyPr>
          <a:lstStyle/>
          <a:p>
            <a:r>
              <a:rPr lang="nl-NL" dirty="0">
                <a:solidFill>
                  <a:srgbClr val="37A6D6"/>
                </a:solidFill>
              </a:rPr>
              <a:t>LINEAR MIXTURE</a:t>
            </a:r>
            <a:r>
              <a:rPr lang="en-NL"/>
              <a:t>		</a:t>
            </a:r>
            <a:r>
              <a:rPr lang="nl-NL" dirty="0"/>
              <a:t> 				</a:t>
            </a:r>
            <a:r>
              <a:rPr lang="nl-NL" dirty="0">
                <a:solidFill>
                  <a:srgbClr val="37A6D6"/>
                </a:solidFill>
              </a:rPr>
              <a:t>CONVOLUTIVE MIXTURE</a:t>
            </a:r>
            <a:endParaRPr lang="en-NL" dirty="0">
              <a:solidFill>
                <a:srgbClr val="37A6D6"/>
              </a:solidFill>
            </a:endParaRPr>
          </a:p>
        </p:txBody>
      </p:sp>
      <p:pic>
        <p:nvPicPr>
          <p:cNvPr id="7" name="Picture 6">
            <a:extLst>
              <a:ext uri="{FF2B5EF4-FFF2-40B4-BE49-F238E27FC236}">
                <a16:creationId xmlns:a16="http://schemas.microsoft.com/office/drawing/2014/main" id="{B96E7B9C-73AB-8C50-63BC-7486012A970E}"/>
              </a:ext>
            </a:extLst>
          </p:cNvPr>
          <p:cNvPicPr>
            <a:picLocks noChangeAspect="1"/>
          </p:cNvPicPr>
          <p:nvPr/>
        </p:nvPicPr>
        <p:blipFill rotWithShape="1">
          <a:blip r:embed="rId3">
            <a:clrChange>
              <a:clrFrom>
                <a:srgbClr val="FFFFFF"/>
              </a:clrFrom>
              <a:clrTo>
                <a:srgbClr val="FFFFFF">
                  <a:alpha val="0"/>
                </a:srgbClr>
              </a:clrTo>
            </a:clrChange>
          </a:blip>
          <a:srcRect t="46128"/>
          <a:stretch/>
        </p:blipFill>
        <p:spPr>
          <a:xfrm>
            <a:off x="8305800" y="1905000"/>
            <a:ext cx="3615450" cy="2463644"/>
          </a:xfrm>
          <a:prstGeom prst="rect">
            <a:avLst/>
          </a:prstGeom>
        </p:spPr>
      </p:pic>
      <p:grpSp>
        <p:nvGrpSpPr>
          <p:cNvPr id="8" name="Group 7">
            <a:extLst>
              <a:ext uri="{FF2B5EF4-FFF2-40B4-BE49-F238E27FC236}">
                <a16:creationId xmlns:a16="http://schemas.microsoft.com/office/drawing/2014/main" id="{3329320C-EA2F-AEA6-9A69-45AD80A212B9}"/>
              </a:ext>
            </a:extLst>
          </p:cNvPr>
          <p:cNvGrpSpPr/>
          <p:nvPr/>
        </p:nvGrpSpPr>
        <p:grpSpPr>
          <a:xfrm>
            <a:off x="891850" y="1779427"/>
            <a:ext cx="2790148" cy="2338525"/>
            <a:chOff x="2579136" y="1637380"/>
            <a:chExt cx="2790148" cy="2338525"/>
          </a:xfrm>
        </p:grpSpPr>
        <p:pic>
          <p:nvPicPr>
            <p:cNvPr id="9" name="Picture 8">
              <a:extLst>
                <a:ext uri="{FF2B5EF4-FFF2-40B4-BE49-F238E27FC236}">
                  <a16:creationId xmlns:a16="http://schemas.microsoft.com/office/drawing/2014/main" id="{D6A2308D-CC16-0564-17A3-1EFEFC27CB37}"/>
                </a:ext>
              </a:extLst>
            </p:cNvPr>
            <p:cNvPicPr>
              <a:picLocks noChangeAspect="1"/>
            </p:cNvPicPr>
            <p:nvPr/>
          </p:nvPicPr>
          <p:blipFill rotWithShape="1">
            <a:blip r:embed="rId3">
              <a:clrChange>
                <a:clrFrom>
                  <a:srgbClr val="FFFFFF"/>
                </a:clrFrom>
                <a:clrTo>
                  <a:srgbClr val="FFFFFF">
                    <a:alpha val="0"/>
                  </a:srgbClr>
                </a:clrTo>
              </a:clrChange>
            </a:blip>
            <a:srcRect t="12095" r="27253" b="54700"/>
            <a:stretch/>
          </p:blipFill>
          <p:spPr>
            <a:xfrm>
              <a:off x="2579136" y="2364981"/>
              <a:ext cx="2790148" cy="1610924"/>
            </a:xfrm>
            <a:prstGeom prst="rect">
              <a:avLst/>
            </a:prstGeom>
          </p:spPr>
        </p:pic>
        <p:pic>
          <p:nvPicPr>
            <p:cNvPr id="10" name="Picture 9">
              <a:extLst>
                <a:ext uri="{FF2B5EF4-FFF2-40B4-BE49-F238E27FC236}">
                  <a16:creationId xmlns:a16="http://schemas.microsoft.com/office/drawing/2014/main" id="{50AAB720-C972-A969-5371-35F418AE5557}"/>
                </a:ext>
              </a:extLst>
            </p:cNvPr>
            <p:cNvPicPr>
              <a:picLocks noChangeAspect="1"/>
            </p:cNvPicPr>
            <p:nvPr/>
          </p:nvPicPr>
          <p:blipFill rotWithShape="1">
            <a:blip r:embed="rId3">
              <a:clrChange>
                <a:clrFrom>
                  <a:srgbClr val="FFFFFF"/>
                </a:clrFrom>
                <a:clrTo>
                  <a:srgbClr val="FFFFFF">
                    <a:alpha val="0"/>
                  </a:srgbClr>
                </a:clrTo>
              </a:clrChange>
            </a:blip>
            <a:srcRect t="1" r="27253" b="88713"/>
            <a:stretch/>
          </p:blipFill>
          <p:spPr>
            <a:xfrm>
              <a:off x="2579136" y="1637380"/>
              <a:ext cx="2790148" cy="547517"/>
            </a:xfrm>
            <a:prstGeom prst="rect">
              <a:avLst/>
            </a:prstGeom>
          </p:spPr>
        </p:pic>
      </p:grpSp>
      <p:sp>
        <p:nvSpPr>
          <p:cNvPr id="12" name="TextBox 11">
            <a:extLst>
              <a:ext uri="{FF2B5EF4-FFF2-40B4-BE49-F238E27FC236}">
                <a16:creationId xmlns:a16="http://schemas.microsoft.com/office/drawing/2014/main" id="{ED1468AD-5182-FB2D-079C-43D349F6F64F}"/>
              </a:ext>
            </a:extLst>
          </p:cNvPr>
          <p:cNvSpPr txBox="1"/>
          <p:nvPr/>
        </p:nvSpPr>
        <p:spPr>
          <a:xfrm>
            <a:off x="8583614" y="4809227"/>
            <a:ext cx="3074986" cy="830997"/>
          </a:xfrm>
          <a:prstGeom prst="rect">
            <a:avLst/>
          </a:prstGeom>
          <a:noFill/>
        </p:spPr>
        <p:txBody>
          <a:bodyPr wrap="square">
            <a:spAutoFit/>
          </a:bodyPr>
          <a:lstStyle/>
          <a:p>
            <a:r>
              <a:rPr lang="en-NL" sz="1600" b="1">
                <a:solidFill>
                  <a:schemeClr val="tx1"/>
                </a:solidFill>
                <a:latin typeface="Aptos" panose="020B0004020202020204" pitchFamily="34" charset="0"/>
              </a:rPr>
              <a:t>Blind deconvolution</a:t>
            </a:r>
            <a:r>
              <a:rPr lang="en-NL" sz="1600">
                <a:solidFill>
                  <a:schemeClr val="tx1"/>
                </a:solidFill>
                <a:latin typeface="Aptos" panose="020B0004020202020204" pitchFamily="34" charset="0"/>
              </a:rPr>
              <a:t>: </a:t>
            </a:r>
            <a:br>
              <a:rPr lang="nl-NL" sz="1600" dirty="0">
                <a:solidFill>
                  <a:schemeClr val="tx1"/>
                </a:solidFill>
                <a:latin typeface="Aptos" panose="020B0004020202020204" pitchFamily="34" charset="0"/>
              </a:rPr>
            </a:br>
            <a:r>
              <a:rPr lang="en-NL" sz="1600">
                <a:solidFill>
                  <a:schemeClr val="tx1"/>
                </a:solidFill>
                <a:latin typeface="Aptos" panose="020B0004020202020204" pitchFamily="34" charset="0"/>
              </a:rPr>
              <a:t>Estimate </a:t>
            </a:r>
            <a:r>
              <a:rPr lang="en-NL" sz="1600" dirty="0">
                <a:solidFill>
                  <a:schemeClr val="tx1"/>
                </a:solidFill>
                <a:latin typeface="Aptos" panose="020B0004020202020204" pitchFamily="34" charset="0"/>
              </a:rPr>
              <a:t>the unknown </a:t>
            </a:r>
            <a:r>
              <a:rPr lang="en-NL" sz="1600" b="1" i="1" dirty="0">
                <a:solidFill>
                  <a:schemeClr val="tx1"/>
                </a:solidFill>
                <a:latin typeface="Aptos" panose="020B0004020202020204" pitchFamily="34" charset="0"/>
              </a:rPr>
              <a:t>h</a:t>
            </a:r>
            <a:r>
              <a:rPr lang="en-NL" sz="1600" i="1" baseline="-25000" dirty="0">
                <a:solidFill>
                  <a:schemeClr val="tx1"/>
                </a:solidFill>
                <a:latin typeface="Aptos" panose="020B0004020202020204" pitchFamily="34" charset="0"/>
              </a:rPr>
              <a:t>mr</a:t>
            </a:r>
            <a:r>
              <a:rPr lang="en-NL" sz="1600" i="1" dirty="0">
                <a:solidFill>
                  <a:schemeClr val="tx1"/>
                </a:solidFill>
                <a:latin typeface="Aptos" panose="020B0004020202020204" pitchFamily="34" charset="0"/>
              </a:rPr>
              <a:t>(l)</a:t>
            </a:r>
            <a:r>
              <a:rPr lang="en-NL" sz="1600" dirty="0">
                <a:solidFill>
                  <a:schemeClr val="tx1"/>
                </a:solidFill>
                <a:latin typeface="Aptos" panose="020B0004020202020204" pitchFamily="34" charset="0"/>
              </a:rPr>
              <a:t> and </a:t>
            </a:r>
            <a:r>
              <a:rPr lang="en-NL" sz="1600" b="1" dirty="0">
                <a:solidFill>
                  <a:schemeClr val="tx1"/>
                </a:solidFill>
                <a:latin typeface="Aptos" panose="020B0004020202020204" pitchFamily="34" charset="0"/>
              </a:rPr>
              <a:t>S</a:t>
            </a:r>
            <a:r>
              <a:rPr lang="en-NL" sz="1600" dirty="0">
                <a:solidFill>
                  <a:schemeClr val="tx1"/>
                </a:solidFill>
                <a:latin typeface="Aptos" panose="020B0004020202020204" pitchFamily="34" charset="0"/>
              </a:rPr>
              <a:t> based on the measured </a:t>
            </a:r>
            <a:r>
              <a:rPr lang="en-NL" sz="1600" b="1" dirty="0">
                <a:solidFill>
                  <a:schemeClr val="tx1"/>
                </a:solidFill>
                <a:latin typeface="Aptos" panose="020B0004020202020204" pitchFamily="34" charset="0"/>
              </a:rPr>
              <a:t>Y</a:t>
            </a:r>
          </a:p>
        </p:txBody>
      </p:sp>
      <p:sp>
        <p:nvSpPr>
          <p:cNvPr id="13" name="TextBox 12">
            <a:extLst>
              <a:ext uri="{FF2B5EF4-FFF2-40B4-BE49-F238E27FC236}">
                <a16:creationId xmlns:a16="http://schemas.microsoft.com/office/drawing/2014/main" id="{C7748032-0210-3DB0-11A1-65936ECD81FC}"/>
              </a:ext>
            </a:extLst>
          </p:cNvPr>
          <p:cNvSpPr txBox="1"/>
          <p:nvPr/>
        </p:nvSpPr>
        <p:spPr>
          <a:xfrm>
            <a:off x="850784" y="4686116"/>
            <a:ext cx="2995850" cy="830997"/>
          </a:xfrm>
          <a:prstGeom prst="rect">
            <a:avLst/>
          </a:prstGeom>
          <a:noFill/>
        </p:spPr>
        <p:txBody>
          <a:bodyPr wrap="square" rtlCol="0">
            <a:spAutoFit/>
          </a:bodyPr>
          <a:lstStyle/>
          <a:p>
            <a:pPr algn="l"/>
            <a:r>
              <a:rPr lang="en-NL" sz="1600" b="1" dirty="0">
                <a:solidFill>
                  <a:schemeClr val="tx1"/>
                </a:solidFill>
                <a:latin typeface="Aptos" panose="020B0004020202020204" pitchFamily="34" charset="0"/>
              </a:rPr>
              <a:t>Blind </a:t>
            </a:r>
            <a:r>
              <a:rPr lang="en-NL" sz="1600" b="1">
                <a:solidFill>
                  <a:schemeClr val="tx1"/>
                </a:solidFill>
                <a:latin typeface="Aptos" panose="020B0004020202020204" pitchFamily="34" charset="0"/>
              </a:rPr>
              <a:t>source separation</a:t>
            </a:r>
            <a:r>
              <a:rPr lang="en-NL" sz="1600">
                <a:solidFill>
                  <a:schemeClr val="tx1"/>
                </a:solidFill>
                <a:latin typeface="Aptos" panose="020B0004020202020204" pitchFamily="34" charset="0"/>
              </a:rPr>
              <a:t>: </a:t>
            </a:r>
            <a:r>
              <a:rPr lang="en-NL" sz="1600" dirty="0">
                <a:solidFill>
                  <a:schemeClr val="tx1"/>
                </a:solidFill>
                <a:latin typeface="Aptos" panose="020B0004020202020204" pitchFamily="34" charset="0"/>
              </a:rPr>
              <a:t>Estimate the unknown </a:t>
            </a:r>
            <a:r>
              <a:rPr lang="en-NL" sz="1600" b="1" dirty="0">
                <a:solidFill>
                  <a:schemeClr val="tx1"/>
                </a:solidFill>
                <a:latin typeface="Aptos" panose="020B0004020202020204" pitchFamily="34" charset="0"/>
              </a:rPr>
              <a:t>A</a:t>
            </a:r>
            <a:r>
              <a:rPr lang="en-NL" sz="1600" dirty="0">
                <a:solidFill>
                  <a:schemeClr val="tx1"/>
                </a:solidFill>
                <a:latin typeface="Aptos" panose="020B0004020202020204" pitchFamily="34" charset="0"/>
              </a:rPr>
              <a:t> and </a:t>
            </a:r>
            <a:r>
              <a:rPr lang="en-NL" sz="1600" b="1">
                <a:solidFill>
                  <a:schemeClr val="tx1"/>
                </a:solidFill>
                <a:latin typeface="Aptos" panose="020B0004020202020204" pitchFamily="34" charset="0"/>
              </a:rPr>
              <a:t>S</a:t>
            </a:r>
            <a:r>
              <a:rPr lang="en-NL" sz="1600">
                <a:solidFill>
                  <a:schemeClr val="tx1"/>
                </a:solidFill>
                <a:latin typeface="Aptos" panose="020B0004020202020204" pitchFamily="34" charset="0"/>
              </a:rPr>
              <a:t> </a:t>
            </a:r>
            <a:r>
              <a:rPr lang="nl-NL" sz="1600" dirty="0">
                <a:solidFill>
                  <a:schemeClr val="tx1"/>
                </a:solidFill>
                <a:latin typeface="Aptos" panose="020B0004020202020204" pitchFamily="34" charset="0"/>
              </a:rPr>
              <a:t> </a:t>
            </a:r>
            <a:r>
              <a:rPr lang="en-NL" sz="1600">
                <a:solidFill>
                  <a:schemeClr val="tx1"/>
                </a:solidFill>
                <a:latin typeface="Aptos" panose="020B0004020202020204" pitchFamily="34" charset="0"/>
              </a:rPr>
              <a:t>based </a:t>
            </a:r>
            <a:r>
              <a:rPr lang="en-NL" sz="1600" dirty="0">
                <a:solidFill>
                  <a:schemeClr val="tx1"/>
                </a:solidFill>
                <a:latin typeface="Aptos" panose="020B0004020202020204" pitchFamily="34" charset="0"/>
              </a:rPr>
              <a:t>on </a:t>
            </a:r>
            <a:r>
              <a:rPr lang="en-NL" sz="1600">
                <a:solidFill>
                  <a:schemeClr val="tx1"/>
                </a:solidFill>
                <a:latin typeface="Aptos" panose="020B0004020202020204" pitchFamily="34" charset="0"/>
              </a:rPr>
              <a:t>the </a:t>
            </a:r>
            <a:r>
              <a:rPr lang="nl-NL" sz="1600" dirty="0" err="1">
                <a:solidFill>
                  <a:schemeClr val="tx1"/>
                </a:solidFill>
                <a:latin typeface="Aptos" panose="020B0004020202020204" pitchFamily="34" charset="0"/>
              </a:rPr>
              <a:t>observations</a:t>
            </a:r>
            <a:r>
              <a:rPr lang="en-NL" sz="1600">
                <a:solidFill>
                  <a:schemeClr val="tx1"/>
                </a:solidFill>
                <a:latin typeface="Aptos" panose="020B0004020202020204" pitchFamily="34" charset="0"/>
              </a:rPr>
              <a:t> </a:t>
            </a:r>
            <a:r>
              <a:rPr lang="en-NL" sz="1600" b="1" dirty="0">
                <a:solidFill>
                  <a:schemeClr val="tx1"/>
                </a:solidFill>
                <a:latin typeface="Aptos" panose="020B0004020202020204" pitchFamily="34" charset="0"/>
              </a:rPr>
              <a:t>X</a:t>
            </a:r>
          </a:p>
        </p:txBody>
      </p:sp>
      <p:cxnSp>
        <p:nvCxnSpPr>
          <p:cNvPr id="17" name="Straight Arrow Connector 16">
            <a:extLst>
              <a:ext uri="{FF2B5EF4-FFF2-40B4-BE49-F238E27FC236}">
                <a16:creationId xmlns:a16="http://schemas.microsoft.com/office/drawing/2014/main" id="{1C8CF0A4-BCDE-B36B-5D58-EEF4D25DAA51}"/>
              </a:ext>
            </a:extLst>
          </p:cNvPr>
          <p:cNvCxnSpPr/>
          <p:nvPr/>
        </p:nvCxnSpPr>
        <p:spPr>
          <a:xfrm flipH="1">
            <a:off x="4038600" y="2286000"/>
            <a:ext cx="5334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D1E5841B-847A-6977-4055-202B9AB36BC6}"/>
              </a:ext>
            </a:extLst>
          </p:cNvPr>
          <p:cNvCxnSpPr/>
          <p:nvPr/>
        </p:nvCxnSpPr>
        <p:spPr>
          <a:xfrm flipH="1">
            <a:off x="4038600" y="3000833"/>
            <a:ext cx="5334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87405113-8A7E-15B5-3C1C-67474BAF12B9}"/>
              </a:ext>
            </a:extLst>
          </p:cNvPr>
          <p:cNvCxnSpPr/>
          <p:nvPr/>
        </p:nvCxnSpPr>
        <p:spPr>
          <a:xfrm flipH="1">
            <a:off x="4038600" y="3733800"/>
            <a:ext cx="5334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C476C432-44F1-9E16-52FB-E6F7B2D7486B}"/>
              </a:ext>
            </a:extLst>
          </p:cNvPr>
          <p:cNvCxnSpPr>
            <a:cxnSpLocks/>
          </p:cNvCxnSpPr>
          <p:nvPr/>
        </p:nvCxnSpPr>
        <p:spPr>
          <a:xfrm>
            <a:off x="7696200" y="2286000"/>
            <a:ext cx="5334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79112E0C-7CC7-E487-0010-6EA64CA3CA74}"/>
              </a:ext>
            </a:extLst>
          </p:cNvPr>
          <p:cNvCxnSpPr>
            <a:cxnSpLocks/>
          </p:cNvCxnSpPr>
          <p:nvPr/>
        </p:nvCxnSpPr>
        <p:spPr>
          <a:xfrm>
            <a:off x="7696200" y="3000833"/>
            <a:ext cx="5334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CB87E8E8-7B6A-540E-05AC-B30F138874A8}"/>
              </a:ext>
            </a:extLst>
          </p:cNvPr>
          <p:cNvCxnSpPr>
            <a:cxnSpLocks/>
          </p:cNvCxnSpPr>
          <p:nvPr/>
        </p:nvCxnSpPr>
        <p:spPr>
          <a:xfrm>
            <a:off x="7696200" y="3733800"/>
            <a:ext cx="5334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4012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23BB40-7A1B-6540-BBF6-EC8BC83DCFED}"/>
              </a:ext>
            </a:extLst>
          </p:cNvPr>
          <p:cNvSpPr>
            <a:spLocks noGrp="1"/>
          </p:cNvSpPr>
          <p:nvPr>
            <p:ph type="title"/>
          </p:nvPr>
        </p:nvSpPr>
        <p:spPr/>
        <p:txBody>
          <a:bodyPr/>
          <a:lstStyle/>
          <a:p>
            <a:r>
              <a:rPr lang="nl-NL" dirty="0"/>
              <a:t>Blind </a:t>
            </a:r>
            <a:r>
              <a:rPr lang="nl-NL" dirty="0" err="1"/>
              <a:t>channel</a:t>
            </a:r>
            <a:r>
              <a:rPr lang="nl-NL" dirty="0"/>
              <a:t> </a:t>
            </a:r>
            <a:r>
              <a:rPr lang="nl-NL" dirty="0" err="1"/>
              <a:t>estimation</a:t>
            </a:r>
            <a:endParaRPr lang="en-NL" dirty="0"/>
          </a:p>
        </p:txBody>
      </p:sp>
      <p:grpSp>
        <p:nvGrpSpPr>
          <p:cNvPr id="39" name="Group 38">
            <a:extLst>
              <a:ext uri="{FF2B5EF4-FFF2-40B4-BE49-F238E27FC236}">
                <a16:creationId xmlns:a16="http://schemas.microsoft.com/office/drawing/2014/main" id="{8C03E6BA-6C78-4AA8-8583-6962ED162AA3}"/>
              </a:ext>
            </a:extLst>
          </p:cNvPr>
          <p:cNvGrpSpPr/>
          <p:nvPr/>
        </p:nvGrpSpPr>
        <p:grpSpPr>
          <a:xfrm>
            <a:off x="3657600" y="1371601"/>
            <a:ext cx="5915608" cy="5127160"/>
            <a:chOff x="3657600" y="1371601"/>
            <a:chExt cx="5915608" cy="5127160"/>
          </a:xfrm>
        </p:grpSpPr>
        <p:sp>
          <p:nvSpPr>
            <p:cNvPr id="30" name="Rounded Rectangle 29">
              <a:extLst>
                <a:ext uri="{FF2B5EF4-FFF2-40B4-BE49-F238E27FC236}">
                  <a16:creationId xmlns:a16="http://schemas.microsoft.com/office/drawing/2014/main" id="{3F3EC98D-886F-0604-DD14-D0576162F304}"/>
                </a:ext>
              </a:extLst>
            </p:cNvPr>
            <p:cNvSpPr/>
            <p:nvPr/>
          </p:nvSpPr>
          <p:spPr>
            <a:xfrm>
              <a:off x="3657600" y="1371601"/>
              <a:ext cx="4537306" cy="5127160"/>
            </a:xfrm>
            <a:prstGeom prst="roundRect">
              <a:avLst>
                <a:gd name="adj" fmla="val 3021"/>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C1109F41-62BF-CE7D-63B2-95C81F47775B}"/>
                </a:ext>
              </a:extLst>
            </p:cNvPr>
            <p:cNvSpPr txBox="1"/>
            <p:nvPr/>
          </p:nvSpPr>
          <p:spPr>
            <a:xfrm>
              <a:off x="3657600" y="1426358"/>
              <a:ext cx="5915608" cy="1077218"/>
            </a:xfrm>
            <a:prstGeom prst="rect">
              <a:avLst/>
            </a:prstGeom>
            <a:noFill/>
          </p:spPr>
          <p:txBody>
            <a:bodyPr wrap="square" rtlCol="0">
              <a:spAutoFit/>
            </a:bodyPr>
            <a:lstStyle/>
            <a:p>
              <a:r>
                <a:rPr lang="nl-NL" sz="1600" dirty="0">
                  <a:solidFill>
                    <a:srgbClr val="BEDDF7"/>
                  </a:solidFill>
                  <a:latin typeface="Aptos" panose="020B0004020202020204" pitchFamily="34" charset="0"/>
                </a:rPr>
                <a:t>ASSUMPTIONS </a:t>
              </a:r>
              <a:r>
                <a:rPr lang="nl-NL" sz="1600" dirty="0" err="1">
                  <a:solidFill>
                    <a:srgbClr val="BEDDF7"/>
                  </a:solidFill>
                  <a:latin typeface="Aptos" panose="020B0004020202020204" pitchFamily="34" charset="0"/>
                </a:rPr>
                <a:t>and</a:t>
              </a:r>
              <a:r>
                <a:rPr lang="nl-NL" sz="1600" dirty="0">
                  <a:solidFill>
                    <a:srgbClr val="BEDDF7"/>
                  </a:solidFill>
                  <a:latin typeface="Aptos" panose="020B0004020202020204" pitchFamily="34" charset="0"/>
                </a:rPr>
                <a:t> APPROACH</a:t>
              </a:r>
            </a:p>
            <a:p>
              <a:pPr marL="194310" indent="-194310">
                <a:buFont typeface="Arial" panose="020B0604020202020204" pitchFamily="34" charset="0"/>
                <a:buChar char="•"/>
              </a:pPr>
              <a:r>
                <a:rPr lang="nl-NL" sz="1600" dirty="0">
                  <a:solidFill>
                    <a:schemeClr val="tx1"/>
                  </a:solidFill>
                  <a:latin typeface="Aptos" panose="020B0004020202020204" pitchFamily="34" charset="0"/>
                </a:rPr>
                <a:t>s</a:t>
              </a:r>
              <a:r>
                <a:rPr lang="en-NL" sz="1600">
                  <a:solidFill>
                    <a:schemeClr val="tx1"/>
                  </a:solidFill>
                  <a:latin typeface="Aptos" panose="020B0004020202020204" pitchFamily="34" charset="0"/>
                </a:rPr>
                <a:t>ame time course</a:t>
              </a:r>
              <a:r>
                <a:rPr lang="nl-NL" sz="1600" dirty="0">
                  <a:solidFill>
                    <a:schemeClr val="tx1"/>
                  </a:solidFill>
                  <a:latin typeface="Aptos" panose="020B0004020202020204" pitchFamily="34" charset="0"/>
                </a:rPr>
                <a:t>, </a:t>
              </a:r>
              <a:r>
                <a:rPr lang="en-NL" sz="1600">
                  <a:solidFill>
                    <a:schemeClr val="tx1"/>
                  </a:solidFill>
                  <a:latin typeface="Aptos" panose="020B0004020202020204" pitchFamily="34" charset="0"/>
                </a:rPr>
                <a:t>different HRF </a:t>
              </a:r>
              <a:r>
                <a:rPr lang="nl-NL" sz="1600" dirty="0" err="1">
                  <a:solidFill>
                    <a:schemeClr val="tx1"/>
                  </a:solidFill>
                  <a:latin typeface="Aptos" panose="020B0004020202020204" pitchFamily="34" charset="0"/>
                </a:rPr>
                <a:t>across</a:t>
              </a:r>
              <a:r>
                <a:rPr lang="en-NL" sz="1600">
                  <a:solidFill>
                    <a:schemeClr val="tx1"/>
                  </a:solidFill>
                  <a:latin typeface="Aptos" panose="020B0004020202020204" pitchFamily="34" charset="0"/>
                </a:rPr>
                <a:t> regions</a:t>
              </a:r>
              <a:endParaRPr lang="en-NL" sz="1600" dirty="0">
                <a:solidFill>
                  <a:schemeClr val="tx1"/>
                </a:solidFill>
                <a:latin typeface="Aptos" panose="020B0004020202020204" pitchFamily="34" charset="0"/>
              </a:endParaRPr>
            </a:p>
            <a:p>
              <a:pPr marL="194310" indent="-194310">
                <a:buFont typeface="Arial" panose="020B0604020202020204" pitchFamily="34" charset="0"/>
                <a:buChar char="•"/>
              </a:pPr>
              <a:r>
                <a:rPr lang="nl-NL" sz="1600" dirty="0" err="1">
                  <a:solidFill>
                    <a:schemeClr val="tx1"/>
                  </a:solidFill>
                  <a:latin typeface="Aptos" panose="020B0004020202020204" pitchFamily="34" charset="0"/>
                </a:rPr>
                <a:t>one</a:t>
              </a:r>
              <a:r>
                <a:rPr lang="nl-NL" sz="1600" dirty="0">
                  <a:solidFill>
                    <a:schemeClr val="tx1"/>
                  </a:solidFill>
                  <a:latin typeface="Aptos" panose="020B0004020202020204" pitchFamily="34" charset="0"/>
                </a:rPr>
                <a:t> </a:t>
              </a:r>
              <a:r>
                <a:rPr lang="en-NL" sz="1600">
                  <a:solidFill>
                    <a:schemeClr val="tx1"/>
                  </a:solidFill>
                  <a:latin typeface="Aptos" panose="020B0004020202020204" pitchFamily="34" charset="0"/>
                </a:rPr>
                <a:t>noise </a:t>
              </a:r>
              <a:r>
                <a:rPr lang="en-NL" sz="1600" dirty="0">
                  <a:solidFill>
                    <a:schemeClr val="tx1"/>
                  </a:solidFill>
                  <a:latin typeface="Aptos" panose="020B0004020202020204" pitchFamily="34" charset="0"/>
                </a:rPr>
                <a:t>source (</a:t>
              </a:r>
              <a:r>
                <a:rPr lang="en-NL" sz="1600">
                  <a:solidFill>
                    <a:schemeClr val="tx1"/>
                  </a:solidFill>
                  <a:latin typeface="Aptos" panose="020B0004020202020204" pitchFamily="34" charset="0"/>
                </a:rPr>
                <a:t>non-convolutive)</a:t>
              </a:r>
              <a:endParaRPr lang="en-NL" sz="1600" dirty="0">
                <a:solidFill>
                  <a:schemeClr val="tx1"/>
                </a:solidFill>
                <a:latin typeface="Aptos" panose="020B0004020202020204" pitchFamily="34" charset="0"/>
              </a:endParaRPr>
            </a:p>
            <a:p>
              <a:pPr marL="194310" indent="-194310">
                <a:buFont typeface="Arial" panose="020B0604020202020204" pitchFamily="34" charset="0"/>
                <a:buChar char="•"/>
              </a:pPr>
              <a:r>
                <a:rPr lang="nl-NL" sz="1600" dirty="0" err="1">
                  <a:solidFill>
                    <a:schemeClr val="tx1"/>
                  </a:solidFill>
                  <a:latin typeface="Aptos" panose="020B0004020202020204" pitchFamily="34" charset="0"/>
                </a:rPr>
                <a:t>brain</a:t>
              </a:r>
              <a:r>
                <a:rPr lang="en-NL" sz="1600">
                  <a:solidFill>
                    <a:schemeClr val="tx1"/>
                  </a:solidFill>
                  <a:latin typeface="Aptos" panose="020B0004020202020204" pitchFamily="34" charset="0"/>
                </a:rPr>
                <a:t> </a:t>
              </a:r>
              <a:r>
                <a:rPr lang="en-NL" sz="1600" dirty="0">
                  <a:solidFill>
                    <a:schemeClr val="tx1"/>
                  </a:solidFill>
                  <a:latin typeface="Aptos" panose="020B0004020202020204" pitchFamily="34" charset="0"/>
                </a:rPr>
                <a:t>and noise time course are uncorrelated</a:t>
              </a:r>
            </a:p>
          </p:txBody>
        </p:sp>
        <p:grpSp>
          <p:nvGrpSpPr>
            <p:cNvPr id="9" name="Group 8">
              <a:extLst>
                <a:ext uri="{FF2B5EF4-FFF2-40B4-BE49-F238E27FC236}">
                  <a16:creationId xmlns:a16="http://schemas.microsoft.com/office/drawing/2014/main" id="{580A0D83-D9E5-0C0D-9F77-FD23C3985723}"/>
                </a:ext>
              </a:extLst>
            </p:cNvPr>
            <p:cNvGrpSpPr/>
            <p:nvPr/>
          </p:nvGrpSpPr>
          <p:grpSpPr>
            <a:xfrm>
              <a:off x="4194210" y="2509063"/>
              <a:ext cx="3008027" cy="2252306"/>
              <a:chOff x="8041401" y="1365174"/>
              <a:chExt cx="3142483" cy="2383915"/>
            </a:xfrm>
          </p:grpSpPr>
          <p:grpSp>
            <p:nvGrpSpPr>
              <p:cNvPr id="10" name="Group 9">
                <a:extLst>
                  <a:ext uri="{FF2B5EF4-FFF2-40B4-BE49-F238E27FC236}">
                    <a16:creationId xmlns:a16="http://schemas.microsoft.com/office/drawing/2014/main" id="{5297FB32-680B-A6AF-3901-8682D04EB4D3}"/>
                  </a:ext>
                </a:extLst>
              </p:cNvPr>
              <p:cNvGrpSpPr/>
              <p:nvPr/>
            </p:nvGrpSpPr>
            <p:grpSpPr>
              <a:xfrm>
                <a:off x="8041401" y="1365174"/>
                <a:ext cx="3142483" cy="2383915"/>
                <a:chOff x="7385135" y="1393146"/>
                <a:chExt cx="3142483" cy="2383915"/>
              </a:xfrm>
            </p:grpSpPr>
            <p:pic>
              <p:nvPicPr>
                <p:cNvPr id="12" name="Picture 11">
                  <a:extLst>
                    <a:ext uri="{FF2B5EF4-FFF2-40B4-BE49-F238E27FC236}">
                      <a16:creationId xmlns:a16="http://schemas.microsoft.com/office/drawing/2014/main" id="{C3A3FA96-6481-F154-1F3A-17FBDD249837}"/>
                    </a:ext>
                  </a:extLst>
                </p:cNvPr>
                <p:cNvPicPr>
                  <a:picLocks noChangeAspect="1"/>
                </p:cNvPicPr>
                <p:nvPr/>
              </p:nvPicPr>
              <p:blipFill>
                <a:blip r:embed="rId3"/>
                <a:stretch>
                  <a:fillRect/>
                </a:stretch>
              </p:blipFill>
              <p:spPr>
                <a:xfrm>
                  <a:off x="7385135" y="1393146"/>
                  <a:ext cx="3142483" cy="1840084"/>
                </a:xfrm>
                <a:prstGeom prst="rect">
                  <a:avLst/>
                </a:prstGeom>
              </p:spPr>
            </p:pic>
            <p:sp>
              <p:nvSpPr>
                <p:cNvPr id="13" name="TextBox 12">
                  <a:extLst>
                    <a:ext uri="{FF2B5EF4-FFF2-40B4-BE49-F238E27FC236}">
                      <a16:creationId xmlns:a16="http://schemas.microsoft.com/office/drawing/2014/main" id="{779EB2DB-652A-E13E-0599-5A79144BBCA0}"/>
                    </a:ext>
                  </a:extLst>
                </p:cNvPr>
                <p:cNvSpPr txBox="1"/>
                <p:nvPr/>
              </p:nvSpPr>
              <p:spPr>
                <a:xfrm>
                  <a:off x="7416608" y="1399007"/>
                  <a:ext cx="607160" cy="2378054"/>
                </a:xfrm>
                <a:prstGeom prst="rect">
                  <a:avLst/>
                </a:prstGeom>
                <a:noFill/>
              </p:spPr>
              <p:txBody>
                <a:bodyPr wrap="square" rtlCol="0">
                  <a:spAutoFit/>
                </a:bodyPr>
                <a:lstStyle/>
                <a:p>
                  <a:r>
                    <a:rPr lang="en-GB" sz="1200" dirty="0"/>
                    <a:t>s</a:t>
                  </a:r>
                  <a:r>
                    <a:rPr lang="en-NL" sz="1200" baseline="-25000" dirty="0"/>
                    <a:t>1</a:t>
                  </a:r>
                </a:p>
                <a:p>
                  <a:br>
                    <a:rPr lang="en-NL" sz="1200" baseline="-25000" dirty="0"/>
                  </a:br>
                  <a:endParaRPr lang="en-NL" sz="1200" baseline="-25000" dirty="0"/>
                </a:p>
                <a:p>
                  <a:endParaRPr lang="nl-NL" sz="1200" baseline="-25000" dirty="0"/>
                </a:p>
                <a:p>
                  <a:endParaRPr lang="en-NL" sz="1200" baseline="-25000" dirty="0"/>
                </a:p>
                <a:p>
                  <a:endParaRPr lang="nl-NL" sz="1200" baseline="-25000" dirty="0"/>
                </a:p>
                <a:p>
                  <a:endParaRPr lang="nl-NL" sz="1200" baseline="-25000" dirty="0"/>
                </a:p>
                <a:p>
                  <a:endParaRPr lang="en-NL" sz="1200" baseline="-25000" dirty="0"/>
                </a:p>
                <a:p>
                  <a:endParaRPr lang="en-NL" sz="1200" baseline="-25000" dirty="0"/>
                </a:p>
                <a:p>
                  <a:endParaRPr lang="en-NL" sz="1200" baseline="-25000" dirty="0"/>
                </a:p>
                <a:p>
                  <a:endParaRPr lang="en-NL" sz="1200" baseline="-25000" dirty="0"/>
                </a:p>
                <a:p>
                  <a:r>
                    <a:rPr lang="en-GB" sz="1200" dirty="0"/>
                    <a:t>s</a:t>
                  </a:r>
                  <a:r>
                    <a:rPr lang="en-NL" sz="1200" baseline="-25000" dirty="0"/>
                    <a:t>2</a:t>
                  </a:r>
                </a:p>
                <a:p>
                  <a:br>
                    <a:rPr lang="en-NL" sz="1200" baseline="-25000" dirty="0"/>
                  </a:br>
                  <a:endParaRPr lang="en-NL" sz="1200" baseline="-25000" dirty="0"/>
                </a:p>
                <a:p>
                  <a:endParaRPr lang="en-NL" sz="1200" baseline="-25000" dirty="0"/>
                </a:p>
                <a:p>
                  <a:endParaRPr lang="en-NL" sz="1200" dirty="0"/>
                </a:p>
              </p:txBody>
            </p:sp>
          </p:grpSp>
          <p:sp>
            <p:nvSpPr>
              <p:cNvPr id="11" name="TextBox 10">
                <a:extLst>
                  <a:ext uri="{FF2B5EF4-FFF2-40B4-BE49-F238E27FC236}">
                    <a16:creationId xmlns:a16="http://schemas.microsoft.com/office/drawing/2014/main" id="{D7FA42BB-D42C-9086-421F-6A5A2C5C926A}"/>
                  </a:ext>
                </a:extLst>
              </p:cNvPr>
              <p:cNvSpPr txBox="1"/>
              <p:nvPr/>
            </p:nvSpPr>
            <p:spPr>
              <a:xfrm>
                <a:off x="9819069" y="1451687"/>
                <a:ext cx="607160" cy="1498500"/>
              </a:xfrm>
              <a:prstGeom prst="rect">
                <a:avLst/>
              </a:prstGeom>
              <a:noFill/>
            </p:spPr>
            <p:txBody>
              <a:bodyPr wrap="square" rtlCol="0">
                <a:spAutoFit/>
              </a:bodyPr>
              <a:lstStyle/>
              <a:p>
                <a:r>
                  <a:rPr lang="en-GB" sz="1200" dirty="0"/>
                  <a:t>y</a:t>
                </a:r>
                <a:r>
                  <a:rPr lang="en-NL" sz="1200" baseline="-25000" dirty="0"/>
                  <a:t>1</a:t>
                </a:r>
              </a:p>
              <a:p>
                <a:br>
                  <a:rPr lang="en-NL" sz="1200" baseline="-25000" dirty="0"/>
                </a:br>
                <a:endParaRPr lang="en-NL" sz="1200" baseline="-25000" dirty="0"/>
              </a:p>
              <a:p>
                <a:r>
                  <a:rPr lang="en-GB" sz="1200" dirty="0"/>
                  <a:t>y</a:t>
                </a:r>
                <a:r>
                  <a:rPr lang="en-NL" sz="1200" baseline="-25000" dirty="0"/>
                  <a:t>2</a:t>
                </a:r>
              </a:p>
              <a:p>
                <a:br>
                  <a:rPr lang="en-NL" sz="1200" baseline="-25000" dirty="0"/>
                </a:br>
                <a:endParaRPr lang="en-NL" sz="1200" baseline="-25000" dirty="0"/>
              </a:p>
              <a:p>
                <a:r>
                  <a:rPr lang="en-GB" sz="1200" dirty="0"/>
                  <a:t>y</a:t>
                </a:r>
                <a:r>
                  <a:rPr lang="en-NL" sz="1200" baseline="-25000" dirty="0"/>
                  <a:t>3</a:t>
                </a:r>
              </a:p>
              <a:p>
                <a:endParaRPr lang="en-NL" dirty="0"/>
              </a:p>
            </p:txBody>
          </p:sp>
        </p:grpSp>
        <p:pic>
          <p:nvPicPr>
            <p:cNvPr id="15" name="Picture 14">
              <a:extLst>
                <a:ext uri="{FF2B5EF4-FFF2-40B4-BE49-F238E27FC236}">
                  <a16:creationId xmlns:a16="http://schemas.microsoft.com/office/drawing/2014/main" id="{B8AE2556-C460-08ED-AC51-7D47EE29595B}"/>
                </a:ext>
              </a:extLst>
            </p:cNvPr>
            <p:cNvPicPr>
              <a:picLocks noChangeAspect="1"/>
            </p:cNvPicPr>
            <p:nvPr/>
          </p:nvPicPr>
          <p:blipFill rotWithShape="1">
            <a:blip r:embed="rId4">
              <a:clrChange>
                <a:clrFrom>
                  <a:srgbClr val="FFFFFF"/>
                </a:clrFrom>
                <a:clrTo>
                  <a:srgbClr val="FFFFFF">
                    <a:alpha val="0"/>
                  </a:srgbClr>
                </a:clrTo>
              </a:clrChange>
            </a:blip>
            <a:srcRect b="40240"/>
            <a:stretch/>
          </p:blipFill>
          <p:spPr>
            <a:xfrm>
              <a:off x="3915225" y="4818165"/>
              <a:ext cx="3858202" cy="1039350"/>
            </a:xfrm>
            <a:prstGeom prst="rect">
              <a:avLst/>
            </a:prstGeom>
          </p:spPr>
        </p:pic>
        <p:pic>
          <p:nvPicPr>
            <p:cNvPr id="16" name="Picture 15">
              <a:extLst>
                <a:ext uri="{FF2B5EF4-FFF2-40B4-BE49-F238E27FC236}">
                  <a16:creationId xmlns:a16="http://schemas.microsoft.com/office/drawing/2014/main" id="{7CC7A7BE-08CE-A059-5A90-B11B349954DF}"/>
                </a:ext>
              </a:extLst>
            </p:cNvPr>
            <p:cNvPicPr>
              <a:picLocks noChangeAspect="1"/>
            </p:cNvPicPr>
            <p:nvPr/>
          </p:nvPicPr>
          <p:blipFill rotWithShape="1">
            <a:blip r:embed="rId4">
              <a:clrChange>
                <a:clrFrom>
                  <a:srgbClr val="FFFFFF"/>
                </a:clrFrom>
                <a:clrTo>
                  <a:srgbClr val="FFFFFF">
                    <a:alpha val="0"/>
                  </a:srgbClr>
                </a:clrTo>
              </a:clrChange>
            </a:blip>
            <a:srcRect l="18109" t="60000"/>
            <a:stretch/>
          </p:blipFill>
          <p:spPr>
            <a:xfrm>
              <a:off x="4613908" y="5781315"/>
              <a:ext cx="3159519" cy="695685"/>
            </a:xfrm>
            <a:prstGeom prst="rect">
              <a:avLst/>
            </a:prstGeom>
          </p:spPr>
        </p:pic>
        <p:grpSp>
          <p:nvGrpSpPr>
            <p:cNvPr id="20" name="Group 19">
              <a:extLst>
                <a:ext uri="{FF2B5EF4-FFF2-40B4-BE49-F238E27FC236}">
                  <a16:creationId xmlns:a16="http://schemas.microsoft.com/office/drawing/2014/main" id="{B536EF36-2A01-F21F-F7C5-1CDC29109579}"/>
                </a:ext>
              </a:extLst>
            </p:cNvPr>
            <p:cNvGrpSpPr/>
            <p:nvPr/>
          </p:nvGrpSpPr>
          <p:grpSpPr>
            <a:xfrm>
              <a:off x="3915225" y="4267200"/>
              <a:ext cx="4023485" cy="603406"/>
              <a:chOff x="3897506" y="4665743"/>
              <a:chExt cx="4023485" cy="603406"/>
            </a:xfrm>
          </p:grpSpPr>
          <p:pic>
            <p:nvPicPr>
              <p:cNvPr id="18" name="Picture 17">
                <a:extLst>
                  <a:ext uri="{FF2B5EF4-FFF2-40B4-BE49-F238E27FC236}">
                    <a16:creationId xmlns:a16="http://schemas.microsoft.com/office/drawing/2014/main" id="{B69C05D1-E15A-B51B-4B29-A58DA0743BCD}"/>
                  </a:ext>
                </a:extLst>
              </p:cNvPr>
              <p:cNvPicPr>
                <a:picLocks noChangeAspect="1"/>
              </p:cNvPicPr>
              <p:nvPr/>
            </p:nvPicPr>
            <p:blipFill rotWithShape="1">
              <a:blip r:embed="rId5">
                <a:clrChange>
                  <a:clrFrom>
                    <a:srgbClr val="FFFFFF"/>
                  </a:clrFrom>
                  <a:clrTo>
                    <a:srgbClr val="FFFFFF">
                      <a:alpha val="0"/>
                    </a:srgbClr>
                  </a:clrTo>
                </a:clrChange>
              </a:blip>
              <a:srcRect t="49341" r="21582" b="-2612"/>
              <a:stretch/>
            </p:blipFill>
            <p:spPr>
              <a:xfrm>
                <a:off x="3897506" y="4960586"/>
                <a:ext cx="3287013" cy="308563"/>
              </a:xfrm>
              <a:prstGeom prst="rect">
                <a:avLst/>
              </a:prstGeom>
            </p:spPr>
          </p:pic>
          <p:pic>
            <p:nvPicPr>
              <p:cNvPr id="19" name="Picture 18">
                <a:extLst>
                  <a:ext uri="{FF2B5EF4-FFF2-40B4-BE49-F238E27FC236}">
                    <a16:creationId xmlns:a16="http://schemas.microsoft.com/office/drawing/2014/main" id="{C2E99CF3-51CB-02E3-FE8A-D4F8A7E69CAB}"/>
                  </a:ext>
                </a:extLst>
              </p:cNvPr>
              <p:cNvPicPr>
                <a:picLocks noChangeAspect="1"/>
              </p:cNvPicPr>
              <p:nvPr/>
            </p:nvPicPr>
            <p:blipFill rotWithShape="1">
              <a:blip r:embed="rId5">
                <a:clrChange>
                  <a:clrFrom>
                    <a:srgbClr val="FFFFFF"/>
                  </a:clrFrom>
                  <a:clrTo>
                    <a:srgbClr val="FFFFFF">
                      <a:alpha val="0"/>
                    </a:srgbClr>
                  </a:clrTo>
                </a:clrChange>
              </a:blip>
              <a:srcRect r="4012" b="46729"/>
              <a:stretch/>
            </p:blipFill>
            <p:spPr>
              <a:xfrm>
                <a:off x="3897506" y="4665743"/>
                <a:ext cx="4023485" cy="308563"/>
              </a:xfrm>
              <a:prstGeom prst="rect">
                <a:avLst/>
              </a:prstGeom>
            </p:spPr>
          </p:pic>
        </p:grpSp>
      </p:grpSp>
      <p:grpSp>
        <p:nvGrpSpPr>
          <p:cNvPr id="45" name="Group 44">
            <a:extLst>
              <a:ext uri="{FF2B5EF4-FFF2-40B4-BE49-F238E27FC236}">
                <a16:creationId xmlns:a16="http://schemas.microsoft.com/office/drawing/2014/main" id="{986E50C7-C554-E19B-7315-EAB42D8B00FF}"/>
              </a:ext>
            </a:extLst>
          </p:cNvPr>
          <p:cNvGrpSpPr/>
          <p:nvPr/>
        </p:nvGrpSpPr>
        <p:grpSpPr>
          <a:xfrm>
            <a:off x="381000" y="1371601"/>
            <a:ext cx="3111616" cy="5127160"/>
            <a:chOff x="469784" y="1371601"/>
            <a:chExt cx="3111616" cy="5127160"/>
          </a:xfrm>
        </p:grpSpPr>
        <p:sp>
          <p:nvSpPr>
            <p:cNvPr id="29" name="Rounded Rectangle 28">
              <a:extLst>
                <a:ext uri="{FF2B5EF4-FFF2-40B4-BE49-F238E27FC236}">
                  <a16:creationId xmlns:a16="http://schemas.microsoft.com/office/drawing/2014/main" id="{06F8B8BD-297A-C832-20DF-BD591508AEE2}"/>
                </a:ext>
              </a:extLst>
            </p:cNvPr>
            <p:cNvSpPr/>
            <p:nvPr/>
          </p:nvSpPr>
          <p:spPr>
            <a:xfrm>
              <a:off x="469784" y="1371601"/>
              <a:ext cx="3111616" cy="5127160"/>
            </a:xfrm>
            <a:prstGeom prst="roundRect">
              <a:avLst>
                <a:gd name="adj" fmla="val 5521"/>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3" name="Picture 32">
              <a:extLst>
                <a:ext uri="{FF2B5EF4-FFF2-40B4-BE49-F238E27FC236}">
                  <a16:creationId xmlns:a16="http://schemas.microsoft.com/office/drawing/2014/main" id="{6F62182E-9B8A-C44C-8F56-D5EAE52CC2CA}"/>
                </a:ext>
              </a:extLst>
            </p:cNvPr>
            <p:cNvPicPr>
              <a:picLocks noChangeAspect="1"/>
            </p:cNvPicPr>
            <p:nvPr/>
          </p:nvPicPr>
          <p:blipFill rotWithShape="1">
            <a:blip r:embed="rId6">
              <a:clrChange>
                <a:clrFrom>
                  <a:srgbClr val="FFFFFF"/>
                </a:clrFrom>
                <a:clrTo>
                  <a:srgbClr val="FFFFFF">
                    <a:alpha val="0"/>
                  </a:srgbClr>
                </a:clrTo>
              </a:clrChange>
            </a:blip>
            <a:srcRect b="19851"/>
            <a:stretch/>
          </p:blipFill>
          <p:spPr>
            <a:xfrm>
              <a:off x="728751" y="3200400"/>
              <a:ext cx="2660924" cy="971135"/>
            </a:xfrm>
            <a:prstGeom prst="rect">
              <a:avLst/>
            </a:prstGeom>
          </p:spPr>
        </p:pic>
        <p:pic>
          <p:nvPicPr>
            <p:cNvPr id="5" name="Picture 4">
              <a:extLst>
                <a:ext uri="{FF2B5EF4-FFF2-40B4-BE49-F238E27FC236}">
                  <a16:creationId xmlns:a16="http://schemas.microsoft.com/office/drawing/2014/main" id="{BEDBA936-CE07-54AA-4159-C298F00D8995}"/>
                </a:ext>
              </a:extLst>
            </p:cNvPr>
            <p:cNvPicPr>
              <a:picLocks noChangeAspect="1"/>
            </p:cNvPicPr>
            <p:nvPr/>
          </p:nvPicPr>
          <p:blipFill>
            <a:blip r:embed="rId7">
              <a:clrChange>
                <a:clrFrom>
                  <a:srgbClr val="FFFFFF"/>
                </a:clrFrom>
                <a:clrTo>
                  <a:srgbClr val="FFFFFF">
                    <a:alpha val="0"/>
                  </a:srgbClr>
                </a:clrTo>
              </a:clrChange>
            </a:blip>
            <a:srcRect b="886"/>
            <a:stretch>
              <a:fillRect/>
            </a:stretch>
          </p:blipFill>
          <p:spPr>
            <a:xfrm>
              <a:off x="564986" y="4191000"/>
              <a:ext cx="2908913" cy="2261781"/>
            </a:xfrm>
            <a:prstGeom prst="rect">
              <a:avLst/>
            </a:prstGeom>
          </p:spPr>
        </p:pic>
        <p:grpSp>
          <p:nvGrpSpPr>
            <p:cNvPr id="44" name="Group 43">
              <a:extLst>
                <a:ext uri="{FF2B5EF4-FFF2-40B4-BE49-F238E27FC236}">
                  <a16:creationId xmlns:a16="http://schemas.microsoft.com/office/drawing/2014/main" id="{1749A6E5-A933-8712-1C9C-3734806DBD6E}"/>
                </a:ext>
              </a:extLst>
            </p:cNvPr>
            <p:cNvGrpSpPr/>
            <p:nvPr/>
          </p:nvGrpSpPr>
          <p:grpSpPr>
            <a:xfrm>
              <a:off x="716346" y="1704248"/>
              <a:ext cx="2825727" cy="1363971"/>
              <a:chOff x="716346" y="1704248"/>
              <a:chExt cx="2825727" cy="1363971"/>
            </a:xfrm>
          </p:grpSpPr>
          <p:pic>
            <p:nvPicPr>
              <p:cNvPr id="7" name="Picture 6">
                <a:extLst>
                  <a:ext uri="{FF2B5EF4-FFF2-40B4-BE49-F238E27FC236}">
                    <a16:creationId xmlns:a16="http://schemas.microsoft.com/office/drawing/2014/main" id="{E52707D5-F713-7046-97B3-0A88098D1722}"/>
                  </a:ext>
                </a:extLst>
              </p:cNvPr>
              <p:cNvPicPr>
                <a:picLocks noChangeAspect="1"/>
              </p:cNvPicPr>
              <p:nvPr/>
            </p:nvPicPr>
            <p:blipFill rotWithShape="1">
              <a:blip r:embed="rId8">
                <a:clrChange>
                  <a:clrFrom>
                    <a:srgbClr val="FFFFFF"/>
                  </a:clrFrom>
                  <a:clrTo>
                    <a:srgbClr val="FFFFFF">
                      <a:alpha val="0"/>
                    </a:srgbClr>
                  </a:clrTo>
                </a:clrChange>
              </a:blip>
              <a:srcRect b="36597"/>
              <a:stretch>
                <a:fillRect/>
              </a:stretch>
            </p:blipFill>
            <p:spPr>
              <a:xfrm>
                <a:off x="716346" y="1724766"/>
                <a:ext cx="2825727" cy="1343453"/>
              </a:xfrm>
              <a:prstGeom prst="rect">
                <a:avLst/>
              </a:prstGeom>
            </p:spPr>
          </p:pic>
          <p:sp>
            <p:nvSpPr>
              <p:cNvPr id="43" name="Rectangle 42">
                <a:extLst>
                  <a:ext uri="{FF2B5EF4-FFF2-40B4-BE49-F238E27FC236}">
                    <a16:creationId xmlns:a16="http://schemas.microsoft.com/office/drawing/2014/main" id="{E8EA884C-3C12-B8E6-0541-95FA0E9913B8}"/>
                  </a:ext>
                </a:extLst>
              </p:cNvPr>
              <p:cNvSpPr/>
              <p:nvPr/>
            </p:nvSpPr>
            <p:spPr>
              <a:xfrm>
                <a:off x="719729" y="1704248"/>
                <a:ext cx="228600" cy="14440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46" name="TextBox 45">
            <a:extLst>
              <a:ext uri="{FF2B5EF4-FFF2-40B4-BE49-F238E27FC236}">
                <a16:creationId xmlns:a16="http://schemas.microsoft.com/office/drawing/2014/main" id="{C0EC7E82-767E-171E-2C27-22E9E22EF36C}"/>
              </a:ext>
            </a:extLst>
          </p:cNvPr>
          <p:cNvSpPr txBox="1"/>
          <p:nvPr/>
        </p:nvSpPr>
        <p:spPr>
          <a:xfrm>
            <a:off x="402119" y="1425434"/>
            <a:ext cx="2745148" cy="338554"/>
          </a:xfrm>
          <a:prstGeom prst="rect">
            <a:avLst/>
          </a:prstGeom>
          <a:noFill/>
        </p:spPr>
        <p:txBody>
          <a:bodyPr wrap="square" rtlCol="0">
            <a:spAutoFit/>
          </a:bodyPr>
          <a:lstStyle/>
          <a:p>
            <a:r>
              <a:rPr lang="en-US" sz="1600" dirty="0">
                <a:solidFill>
                  <a:srgbClr val="BEDDF7"/>
                </a:solidFill>
                <a:latin typeface="Aptos" panose="020B0004020202020204" pitchFamily="34" charset="0"/>
              </a:rPr>
              <a:t>APPLICATION </a:t>
            </a:r>
          </a:p>
        </p:txBody>
      </p:sp>
      <p:grpSp>
        <p:nvGrpSpPr>
          <p:cNvPr id="56" name="Group 55">
            <a:extLst>
              <a:ext uri="{FF2B5EF4-FFF2-40B4-BE49-F238E27FC236}">
                <a16:creationId xmlns:a16="http://schemas.microsoft.com/office/drawing/2014/main" id="{22799F48-84A4-351D-E59C-24EDF35A5693}"/>
              </a:ext>
            </a:extLst>
          </p:cNvPr>
          <p:cNvGrpSpPr/>
          <p:nvPr/>
        </p:nvGrpSpPr>
        <p:grpSpPr>
          <a:xfrm>
            <a:off x="8361201" y="1371600"/>
            <a:ext cx="3620472" cy="3671467"/>
            <a:chOff x="8361201" y="1371602"/>
            <a:chExt cx="3620472" cy="3671467"/>
          </a:xfrm>
        </p:grpSpPr>
        <p:sp>
          <p:nvSpPr>
            <p:cNvPr id="40" name="Rounded Rectangle 39">
              <a:extLst>
                <a:ext uri="{FF2B5EF4-FFF2-40B4-BE49-F238E27FC236}">
                  <a16:creationId xmlns:a16="http://schemas.microsoft.com/office/drawing/2014/main" id="{A81314C3-4D5C-B51D-ACF9-62345B6613CA}"/>
                </a:ext>
              </a:extLst>
            </p:cNvPr>
            <p:cNvSpPr/>
            <p:nvPr/>
          </p:nvSpPr>
          <p:spPr>
            <a:xfrm>
              <a:off x="8361201" y="1371602"/>
              <a:ext cx="3620472" cy="3671467"/>
            </a:xfrm>
            <a:prstGeom prst="roundRect">
              <a:avLst>
                <a:gd name="adj" fmla="val 5521"/>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4" name="Picture 33">
              <a:extLst>
                <a:ext uri="{FF2B5EF4-FFF2-40B4-BE49-F238E27FC236}">
                  <a16:creationId xmlns:a16="http://schemas.microsoft.com/office/drawing/2014/main" id="{1151B364-3237-A2A0-2437-037079EEF23B}"/>
                </a:ext>
              </a:extLst>
            </p:cNvPr>
            <p:cNvPicPr>
              <a:picLocks noChangeAspect="1"/>
            </p:cNvPicPr>
            <p:nvPr/>
          </p:nvPicPr>
          <p:blipFill>
            <a:blip r:embed="rId9">
              <a:clrChange>
                <a:clrFrom>
                  <a:srgbClr val="FFFFFF"/>
                </a:clrFrom>
                <a:clrTo>
                  <a:srgbClr val="FFFFFF">
                    <a:alpha val="0"/>
                  </a:srgbClr>
                </a:clrTo>
              </a:clrChange>
            </a:blip>
            <a:stretch>
              <a:fillRect/>
            </a:stretch>
          </p:blipFill>
          <p:spPr>
            <a:xfrm>
              <a:off x="9092137" y="3304964"/>
              <a:ext cx="2109263" cy="1738105"/>
            </a:xfrm>
            <a:prstGeom prst="rect">
              <a:avLst/>
            </a:prstGeom>
          </p:spPr>
        </p:pic>
        <p:pic>
          <p:nvPicPr>
            <p:cNvPr id="35" name="Picture 34">
              <a:extLst>
                <a:ext uri="{FF2B5EF4-FFF2-40B4-BE49-F238E27FC236}">
                  <a16:creationId xmlns:a16="http://schemas.microsoft.com/office/drawing/2014/main" id="{98C65D35-BF81-3633-569A-AD3DDEBE93DB}"/>
                </a:ext>
              </a:extLst>
            </p:cNvPr>
            <p:cNvPicPr>
              <a:picLocks noChangeAspect="1"/>
            </p:cNvPicPr>
            <p:nvPr/>
          </p:nvPicPr>
          <p:blipFill>
            <a:blip r:embed="rId10">
              <a:clrChange>
                <a:clrFrom>
                  <a:srgbClr val="FFFFFF"/>
                </a:clrFrom>
                <a:clrTo>
                  <a:srgbClr val="FFFFFF">
                    <a:alpha val="0"/>
                  </a:srgbClr>
                </a:clrTo>
              </a:clrChange>
            </a:blip>
            <a:stretch>
              <a:fillRect/>
            </a:stretch>
          </p:blipFill>
          <p:spPr>
            <a:xfrm>
              <a:off x="8591108" y="1676400"/>
              <a:ext cx="2066284" cy="1733882"/>
            </a:xfrm>
            <a:prstGeom prst="rect">
              <a:avLst/>
            </a:prstGeom>
          </p:spPr>
        </p:pic>
        <p:pic>
          <p:nvPicPr>
            <p:cNvPr id="38" name="Picture 37">
              <a:extLst>
                <a:ext uri="{FF2B5EF4-FFF2-40B4-BE49-F238E27FC236}">
                  <a16:creationId xmlns:a16="http://schemas.microsoft.com/office/drawing/2014/main" id="{D19D1159-C8F7-E0BA-8B48-EA4E42713F47}"/>
                </a:ext>
              </a:extLst>
            </p:cNvPr>
            <p:cNvPicPr>
              <a:picLocks noChangeAspect="1"/>
            </p:cNvPicPr>
            <p:nvPr/>
          </p:nvPicPr>
          <p:blipFill rotWithShape="1">
            <a:blip r:embed="rId8">
              <a:clrChange>
                <a:clrFrom>
                  <a:srgbClr val="FFFFFF"/>
                </a:clrFrom>
                <a:clrTo>
                  <a:srgbClr val="FFFFFF">
                    <a:alpha val="0"/>
                  </a:srgbClr>
                </a:clrTo>
              </a:clrChange>
            </a:blip>
            <a:srcRect l="77960" t="64151" r="2129" b="5680"/>
            <a:stretch/>
          </p:blipFill>
          <p:spPr>
            <a:xfrm>
              <a:off x="10612650" y="1911422"/>
              <a:ext cx="1099518" cy="1249214"/>
            </a:xfrm>
            <a:prstGeom prst="rect">
              <a:avLst/>
            </a:prstGeom>
          </p:spPr>
        </p:pic>
        <p:sp>
          <p:nvSpPr>
            <p:cNvPr id="47" name="TextBox 46">
              <a:extLst>
                <a:ext uri="{FF2B5EF4-FFF2-40B4-BE49-F238E27FC236}">
                  <a16:creationId xmlns:a16="http://schemas.microsoft.com/office/drawing/2014/main" id="{B8A2487C-EADA-87E4-E15A-B0F685E082A9}"/>
                </a:ext>
              </a:extLst>
            </p:cNvPr>
            <p:cNvSpPr txBox="1"/>
            <p:nvPr/>
          </p:nvSpPr>
          <p:spPr>
            <a:xfrm>
              <a:off x="8414219" y="1423662"/>
              <a:ext cx="2745148" cy="338554"/>
            </a:xfrm>
            <a:prstGeom prst="rect">
              <a:avLst/>
            </a:prstGeom>
            <a:noFill/>
          </p:spPr>
          <p:txBody>
            <a:bodyPr wrap="square" rtlCol="0">
              <a:spAutoFit/>
            </a:bodyPr>
            <a:lstStyle/>
            <a:p>
              <a:r>
                <a:rPr lang="en-US" sz="1600" dirty="0">
                  <a:solidFill>
                    <a:srgbClr val="BEDDF7"/>
                  </a:solidFill>
                  <a:latin typeface="Aptos" panose="020B0004020202020204" pitchFamily="34" charset="0"/>
                </a:rPr>
                <a:t>RESULTS</a:t>
              </a:r>
            </a:p>
          </p:txBody>
        </p:sp>
      </p:grpSp>
      <p:grpSp>
        <p:nvGrpSpPr>
          <p:cNvPr id="55" name="Group 54">
            <a:extLst>
              <a:ext uri="{FF2B5EF4-FFF2-40B4-BE49-F238E27FC236}">
                <a16:creationId xmlns:a16="http://schemas.microsoft.com/office/drawing/2014/main" id="{6725B88F-D485-E107-28B1-925FB2C86E29}"/>
              </a:ext>
            </a:extLst>
          </p:cNvPr>
          <p:cNvGrpSpPr/>
          <p:nvPr/>
        </p:nvGrpSpPr>
        <p:grpSpPr>
          <a:xfrm>
            <a:off x="8358118" y="5181600"/>
            <a:ext cx="3620472" cy="1288321"/>
            <a:chOff x="8358118" y="5368660"/>
            <a:chExt cx="3620472" cy="1288321"/>
          </a:xfrm>
          <a:solidFill>
            <a:schemeClr val="tx1"/>
          </a:solidFill>
        </p:grpSpPr>
        <p:sp>
          <p:nvSpPr>
            <p:cNvPr id="49" name="Rounded Rectangle 48">
              <a:extLst>
                <a:ext uri="{FF2B5EF4-FFF2-40B4-BE49-F238E27FC236}">
                  <a16:creationId xmlns:a16="http://schemas.microsoft.com/office/drawing/2014/main" id="{01BA1273-56D4-9B4F-0FC0-38D006206D5F}"/>
                </a:ext>
              </a:extLst>
            </p:cNvPr>
            <p:cNvSpPr/>
            <p:nvPr/>
          </p:nvSpPr>
          <p:spPr>
            <a:xfrm>
              <a:off x="8358118" y="5368660"/>
              <a:ext cx="3620472" cy="1288321"/>
            </a:xfrm>
            <a:prstGeom prst="roundRect">
              <a:avLst>
                <a:gd name="adj" fmla="val 13474"/>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TextBox 47">
              <a:extLst>
                <a:ext uri="{FF2B5EF4-FFF2-40B4-BE49-F238E27FC236}">
                  <a16:creationId xmlns:a16="http://schemas.microsoft.com/office/drawing/2014/main" id="{8933B680-5605-44FC-A0A9-D5F319E4A121}"/>
                </a:ext>
              </a:extLst>
            </p:cNvPr>
            <p:cNvSpPr txBox="1"/>
            <p:nvPr/>
          </p:nvSpPr>
          <p:spPr>
            <a:xfrm>
              <a:off x="8544950" y="5825984"/>
              <a:ext cx="3433639" cy="830997"/>
            </a:xfrm>
            <a:prstGeom prst="rect">
              <a:avLst/>
            </a:prstGeom>
            <a:grpFill/>
          </p:spPr>
          <p:txBody>
            <a:bodyPr wrap="square" rtlCol="0">
              <a:spAutoFit/>
            </a:bodyPr>
            <a:lstStyle/>
            <a:p>
              <a:r>
                <a:rPr lang="en-US" sz="1600" dirty="0">
                  <a:solidFill>
                    <a:schemeClr val="bg2"/>
                  </a:solidFill>
                  <a:latin typeface="Aptos" panose="020B0004020202020204" pitchFamily="34" charset="0"/>
                </a:rPr>
                <a:t>Does not scale well with the number of observations</a:t>
              </a:r>
            </a:p>
            <a:p>
              <a:endParaRPr lang="en-US" sz="1600" dirty="0">
                <a:latin typeface="Aptos" panose="020B0004020202020204" pitchFamily="34" charset="0"/>
              </a:endParaRPr>
            </a:p>
          </p:txBody>
        </p:sp>
        <p:sp>
          <p:nvSpPr>
            <p:cNvPr id="50" name="TextBox 49">
              <a:extLst>
                <a:ext uri="{FF2B5EF4-FFF2-40B4-BE49-F238E27FC236}">
                  <a16:creationId xmlns:a16="http://schemas.microsoft.com/office/drawing/2014/main" id="{F050DCD7-5626-3FA7-A19C-7331D2152024}"/>
                </a:ext>
              </a:extLst>
            </p:cNvPr>
            <p:cNvSpPr txBox="1"/>
            <p:nvPr/>
          </p:nvSpPr>
          <p:spPr>
            <a:xfrm>
              <a:off x="8411136" y="5420720"/>
              <a:ext cx="2745148" cy="338554"/>
            </a:xfrm>
            <a:prstGeom prst="rect">
              <a:avLst/>
            </a:prstGeom>
            <a:grpFill/>
          </p:spPr>
          <p:txBody>
            <a:bodyPr wrap="square" rtlCol="0">
              <a:spAutoFit/>
            </a:bodyPr>
            <a:lstStyle/>
            <a:p>
              <a:r>
                <a:rPr lang="en-US" sz="1600" dirty="0">
                  <a:solidFill>
                    <a:schemeClr val="bg1"/>
                  </a:solidFill>
                  <a:latin typeface="Aptos" panose="020B0004020202020204" pitchFamily="34" charset="0"/>
                </a:rPr>
                <a:t>LIMITATION</a:t>
              </a:r>
            </a:p>
          </p:txBody>
        </p:sp>
      </p:grpSp>
      <p:sp>
        <p:nvSpPr>
          <p:cNvPr id="3" name="TextBox 2">
            <a:extLst>
              <a:ext uri="{FF2B5EF4-FFF2-40B4-BE49-F238E27FC236}">
                <a16:creationId xmlns:a16="http://schemas.microsoft.com/office/drawing/2014/main" id="{32D59497-6BBD-77FB-A83A-42ED3C186A0B}"/>
              </a:ext>
            </a:extLst>
          </p:cNvPr>
          <p:cNvSpPr txBox="1"/>
          <p:nvPr/>
        </p:nvSpPr>
        <p:spPr>
          <a:xfrm>
            <a:off x="4613908" y="6498761"/>
            <a:ext cx="7364674" cy="338554"/>
          </a:xfrm>
          <a:prstGeom prst="rect">
            <a:avLst/>
          </a:prstGeom>
          <a:noFill/>
        </p:spPr>
        <p:txBody>
          <a:bodyPr wrap="square">
            <a:spAutoFit/>
          </a:bodyPr>
          <a:lstStyle/>
          <a:p>
            <a:pPr algn="r"/>
            <a:r>
              <a:rPr lang="en-US" sz="1600" b="0" i="0" u="none" strike="noStrike" dirty="0">
                <a:solidFill>
                  <a:srgbClr val="222222"/>
                </a:solidFill>
                <a:effectLst/>
                <a:latin typeface="Aptos" panose="020B0004020202020204" pitchFamily="34" charset="0"/>
              </a:rPr>
              <a:t>Van </a:t>
            </a:r>
            <a:r>
              <a:rPr lang="en-US" sz="1600" b="0" i="0" u="none" strike="noStrike" dirty="0" err="1">
                <a:solidFill>
                  <a:srgbClr val="222222"/>
                </a:solidFill>
                <a:effectLst/>
                <a:latin typeface="Aptos" panose="020B0004020202020204" pitchFamily="34" charset="0"/>
              </a:rPr>
              <a:t>Eeghem</a:t>
            </a:r>
            <a:r>
              <a:rPr lang="en-US" sz="1600" b="0" i="0" u="none" strike="noStrike" dirty="0">
                <a:solidFill>
                  <a:srgbClr val="222222"/>
                </a:solidFill>
                <a:effectLst/>
                <a:latin typeface="Aptos" panose="020B0004020202020204" pitchFamily="34" charset="0"/>
              </a:rPr>
              <a:t> &amp; De </a:t>
            </a:r>
            <a:r>
              <a:rPr lang="en-US" sz="1600" b="0" i="0" u="none" strike="noStrike" dirty="0" err="1">
                <a:solidFill>
                  <a:srgbClr val="222222"/>
                </a:solidFill>
                <a:effectLst/>
                <a:latin typeface="Aptos" panose="020B0004020202020204" pitchFamily="34" charset="0"/>
              </a:rPr>
              <a:t>Lathauwer</a:t>
            </a:r>
            <a:r>
              <a:rPr lang="en-US" sz="1600" dirty="0">
                <a:solidFill>
                  <a:srgbClr val="222222"/>
                </a:solidFill>
                <a:latin typeface="Aptos" panose="020B0004020202020204" pitchFamily="34" charset="0"/>
              </a:rPr>
              <a:t> 2017, ICASSP | </a:t>
            </a:r>
            <a:r>
              <a:rPr lang="en-US" sz="1600" b="0" i="0" u="none" strike="noStrike" dirty="0">
                <a:solidFill>
                  <a:srgbClr val="222222"/>
                </a:solidFill>
                <a:effectLst/>
                <a:latin typeface="Aptos" panose="020B0004020202020204" pitchFamily="34" charset="0"/>
              </a:rPr>
              <a:t>Erol et al. 2023, Neuroinformatics</a:t>
            </a:r>
            <a:endParaRPr lang="en-US" sz="1600" dirty="0">
              <a:latin typeface="Aptos" panose="020B0004020202020204" pitchFamily="34" charset="0"/>
            </a:endParaRPr>
          </a:p>
        </p:txBody>
      </p:sp>
      <p:grpSp>
        <p:nvGrpSpPr>
          <p:cNvPr id="36" name="Group 35">
            <a:extLst>
              <a:ext uri="{FF2B5EF4-FFF2-40B4-BE49-F238E27FC236}">
                <a16:creationId xmlns:a16="http://schemas.microsoft.com/office/drawing/2014/main" id="{2B9BC25D-FD72-5902-1DFE-33E9B1E673EC}"/>
              </a:ext>
            </a:extLst>
          </p:cNvPr>
          <p:cNvGrpSpPr/>
          <p:nvPr/>
        </p:nvGrpSpPr>
        <p:grpSpPr>
          <a:xfrm>
            <a:off x="7202237" y="1383670"/>
            <a:ext cx="4143348" cy="4473845"/>
            <a:chOff x="7202237" y="1383670"/>
            <a:chExt cx="4143348" cy="4473845"/>
          </a:xfrm>
        </p:grpSpPr>
        <p:cxnSp>
          <p:nvCxnSpPr>
            <p:cNvPr id="21" name="Straight Connector 20">
              <a:extLst>
                <a:ext uri="{FF2B5EF4-FFF2-40B4-BE49-F238E27FC236}">
                  <a16:creationId xmlns:a16="http://schemas.microsoft.com/office/drawing/2014/main" id="{51953ADD-97B0-A8B3-7081-7F1E9E6CB499}"/>
                </a:ext>
              </a:extLst>
            </p:cNvPr>
            <p:cNvCxnSpPr>
              <a:cxnSpLocks/>
            </p:cNvCxnSpPr>
            <p:nvPr/>
          </p:nvCxnSpPr>
          <p:spPr>
            <a:xfrm flipV="1">
              <a:off x="7202237" y="1423660"/>
              <a:ext cx="1223510" cy="4433855"/>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143E6D69-9457-4D73-BCB6-5657C30E3861}"/>
                </a:ext>
              </a:extLst>
            </p:cNvPr>
            <p:cNvCxnSpPr>
              <a:cxnSpLocks/>
            </p:cNvCxnSpPr>
            <p:nvPr/>
          </p:nvCxnSpPr>
          <p:spPr>
            <a:xfrm flipV="1">
              <a:off x="7365449" y="3505200"/>
              <a:ext cx="3980136" cy="2352315"/>
            </a:xfrm>
            <a:prstGeom prst="line">
              <a:avLst/>
            </a:prstGeom>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E399C6CD-50CD-4926-3F4F-36535490437E}"/>
                </a:ext>
              </a:extLst>
            </p:cNvPr>
            <p:cNvSpPr/>
            <p:nvPr/>
          </p:nvSpPr>
          <p:spPr>
            <a:xfrm>
              <a:off x="8411136" y="1383670"/>
              <a:ext cx="2934449" cy="2121530"/>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0D93620C-D17B-7A28-FEED-B84357F249E0}"/>
                </a:ext>
              </a:extLst>
            </p:cNvPr>
            <p:cNvGrpSpPr/>
            <p:nvPr/>
          </p:nvGrpSpPr>
          <p:grpSpPr>
            <a:xfrm>
              <a:off x="8579477" y="1515546"/>
              <a:ext cx="2584857" cy="1831441"/>
              <a:chOff x="715042" y="4297548"/>
              <a:chExt cx="2584857" cy="1831441"/>
            </a:xfrm>
          </p:grpSpPr>
          <p:pic>
            <p:nvPicPr>
              <p:cNvPr id="4" name="Picture 3">
                <a:extLst>
                  <a:ext uri="{FF2B5EF4-FFF2-40B4-BE49-F238E27FC236}">
                    <a16:creationId xmlns:a16="http://schemas.microsoft.com/office/drawing/2014/main" id="{5CE9358C-20B9-9C88-A14F-CCA5134AEC97}"/>
                  </a:ext>
                </a:extLst>
              </p:cNvPr>
              <p:cNvPicPr>
                <a:picLocks noChangeAspect="1"/>
              </p:cNvPicPr>
              <p:nvPr/>
            </p:nvPicPr>
            <p:blipFill>
              <a:blip r:embed="rId11"/>
              <a:srcRect l="25529" t="28369"/>
              <a:stretch>
                <a:fillRect/>
              </a:stretch>
            </p:blipFill>
            <p:spPr>
              <a:xfrm>
                <a:off x="752310" y="4297548"/>
                <a:ext cx="2547589" cy="1055995"/>
              </a:xfrm>
              <a:prstGeom prst="rect">
                <a:avLst/>
              </a:prstGeom>
            </p:spPr>
          </p:pic>
          <p:pic>
            <p:nvPicPr>
              <p:cNvPr id="8" name="Picture 7">
                <a:extLst>
                  <a:ext uri="{FF2B5EF4-FFF2-40B4-BE49-F238E27FC236}">
                    <a16:creationId xmlns:a16="http://schemas.microsoft.com/office/drawing/2014/main" id="{1D1A3F24-D9D4-FE35-73F8-531E7CCE7EE5}"/>
                  </a:ext>
                </a:extLst>
              </p:cNvPr>
              <p:cNvPicPr>
                <a:picLocks noChangeAspect="1"/>
              </p:cNvPicPr>
              <p:nvPr/>
            </p:nvPicPr>
            <p:blipFill>
              <a:blip r:embed="rId11"/>
              <a:srcRect l="13383" t="-5099" r="46214" b="76972"/>
              <a:stretch>
                <a:fillRect/>
              </a:stretch>
            </p:blipFill>
            <p:spPr>
              <a:xfrm>
                <a:off x="715042" y="5353543"/>
                <a:ext cx="2584857" cy="775446"/>
              </a:xfrm>
              <a:prstGeom prst="rect">
                <a:avLst/>
              </a:prstGeom>
            </p:spPr>
          </p:pic>
        </p:grpSp>
      </p:grpSp>
    </p:spTree>
    <p:extLst>
      <p:ext uri="{BB962C8B-B14F-4D97-AF65-F5344CB8AC3E}">
        <p14:creationId xmlns:p14="http://schemas.microsoft.com/office/powerpoint/2010/main" val="1605212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36"/>
                                        </p:tgtEl>
                                        <p:attrNameLst>
                                          <p:attrName>style.visibility</p:attrName>
                                        </p:attrNameLst>
                                      </p:cBhvr>
                                      <p:to>
                                        <p:strVal val="hidden"/>
                                      </p:to>
                                    </p:set>
                                  </p:childTnLst>
                                </p:cTn>
                              </p:par>
                              <p:par>
                                <p:cTn id="19" presetID="1" presetClass="entr" presetSubtype="0" fill="hold" nodeType="withEffect">
                                  <p:stCondLst>
                                    <p:cond delay="0"/>
                                  </p:stCondLst>
                                  <p:childTnLst>
                                    <p:set>
                                      <p:cBhvr>
                                        <p:cTn id="20" dur="1" fill="hold">
                                          <p:stCondLst>
                                            <p:cond delay="0"/>
                                          </p:stCondLst>
                                        </p:cTn>
                                        <p:tgtEl>
                                          <p:spTgt spid="5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2CDD1B-FE66-DD4D-9E74-E6CE4560BDB9}"/>
              </a:ext>
            </a:extLst>
          </p:cNvPr>
          <p:cNvSpPr>
            <a:spLocks noGrp="1"/>
          </p:cNvSpPr>
          <p:nvPr>
            <p:ph type="title"/>
          </p:nvPr>
        </p:nvSpPr>
        <p:spPr/>
        <p:txBody>
          <a:bodyPr/>
          <a:lstStyle/>
          <a:p>
            <a:r>
              <a:rPr lang="nl-NL" dirty="0" err="1"/>
              <a:t>Towards</a:t>
            </a:r>
            <a:r>
              <a:rPr lang="nl-NL" dirty="0"/>
              <a:t> </a:t>
            </a:r>
            <a:r>
              <a:rPr lang="nl-NL" dirty="0" err="1"/>
              <a:t>whole-brain</a:t>
            </a:r>
            <a:r>
              <a:rPr lang="nl-NL" dirty="0"/>
              <a:t> </a:t>
            </a:r>
            <a:r>
              <a:rPr lang="nl-NL" dirty="0" err="1"/>
              <a:t>deconvolution</a:t>
            </a:r>
            <a:endParaRPr lang="en-NL" dirty="0"/>
          </a:p>
        </p:txBody>
      </p:sp>
      <p:grpSp>
        <p:nvGrpSpPr>
          <p:cNvPr id="17" name="Group 16">
            <a:extLst>
              <a:ext uri="{FF2B5EF4-FFF2-40B4-BE49-F238E27FC236}">
                <a16:creationId xmlns:a16="http://schemas.microsoft.com/office/drawing/2014/main" id="{095DDD14-41A1-BB15-59B9-D7564718A463}"/>
              </a:ext>
            </a:extLst>
          </p:cNvPr>
          <p:cNvGrpSpPr/>
          <p:nvPr/>
        </p:nvGrpSpPr>
        <p:grpSpPr>
          <a:xfrm>
            <a:off x="457200" y="1524000"/>
            <a:ext cx="11303000" cy="3056096"/>
            <a:chOff x="506412" y="1524000"/>
            <a:chExt cx="7955958" cy="1981200"/>
          </a:xfrm>
        </p:grpSpPr>
        <p:sp>
          <p:nvSpPr>
            <p:cNvPr id="3" name="Rounded Rectangle 2">
              <a:extLst>
                <a:ext uri="{FF2B5EF4-FFF2-40B4-BE49-F238E27FC236}">
                  <a16:creationId xmlns:a16="http://schemas.microsoft.com/office/drawing/2014/main" id="{E2979367-2DCE-448D-840F-AD9611B5B1A9}"/>
                </a:ext>
              </a:extLst>
            </p:cNvPr>
            <p:cNvSpPr/>
            <p:nvPr/>
          </p:nvSpPr>
          <p:spPr>
            <a:xfrm>
              <a:off x="506412" y="1524000"/>
              <a:ext cx="7955958" cy="1981200"/>
            </a:xfrm>
            <a:prstGeom prst="roundRect">
              <a:avLst>
                <a:gd name="adj" fmla="val 5521"/>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01CC87F1-BE28-CEF5-81B0-CB412EAA87AB}"/>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576000" y="1600200"/>
              <a:ext cx="4656881" cy="1832569"/>
            </a:xfrm>
            <a:prstGeom prst="rect">
              <a:avLst/>
            </a:prstGeom>
          </p:spPr>
        </p:pic>
      </p:grpSp>
      <p:sp>
        <p:nvSpPr>
          <p:cNvPr id="12" name="TextBox 11">
            <a:extLst>
              <a:ext uri="{FF2B5EF4-FFF2-40B4-BE49-F238E27FC236}">
                <a16:creationId xmlns:a16="http://schemas.microsoft.com/office/drawing/2014/main" id="{643C92F3-0B37-465D-6E76-253246B8817A}"/>
              </a:ext>
            </a:extLst>
          </p:cNvPr>
          <p:cNvSpPr txBox="1"/>
          <p:nvPr/>
        </p:nvSpPr>
        <p:spPr>
          <a:xfrm>
            <a:off x="7391400" y="1524001"/>
            <a:ext cx="4294188" cy="2870627"/>
          </a:xfrm>
          <a:prstGeom prst="roundRect">
            <a:avLst>
              <a:gd name="adj" fmla="val 4579"/>
            </a:avLst>
          </a:prstGeom>
          <a:solidFill>
            <a:schemeClr val="bg1"/>
          </a:solidFill>
        </p:spPr>
        <p:txBody>
          <a:bodyPr wrap="square" rtlCol="0">
            <a:spAutoFit/>
          </a:bodyPr>
          <a:lstStyle/>
          <a:p>
            <a:endParaRPr lang="en-US" dirty="0">
              <a:solidFill>
                <a:schemeClr val="tx1"/>
              </a:solidFill>
            </a:endParaRPr>
          </a:p>
          <a:p>
            <a:pPr marL="285750" indent="-285750">
              <a:buFont typeface="Arial" panose="020B0604020202020204" pitchFamily="34" charset="0"/>
              <a:buChar char="•"/>
            </a:pPr>
            <a:r>
              <a:rPr lang="en-US" dirty="0">
                <a:solidFill>
                  <a:schemeClr val="tx1"/>
                </a:solidFill>
              </a:rPr>
              <a:t>Voxel space: mixture of few latent spatial signatures (BSS model)</a:t>
            </a:r>
            <a:br>
              <a:rPr lang="en-US" dirty="0">
                <a:solidFill>
                  <a:schemeClr val="tx1"/>
                </a:solidFill>
              </a:rPr>
            </a:br>
            <a:endParaRPr lang="en-US" dirty="0">
              <a:solidFill>
                <a:schemeClr val="tx1"/>
              </a:solidFill>
            </a:endParaRPr>
          </a:p>
          <a:p>
            <a:pPr marL="285750" indent="-285750">
              <a:buFont typeface="Arial" panose="020B0604020202020204" pitchFamily="34" charset="0"/>
              <a:buChar char="•"/>
            </a:pPr>
            <a:r>
              <a:rPr lang="en-US" dirty="0">
                <a:solidFill>
                  <a:schemeClr val="tx1"/>
                </a:solidFill>
              </a:rPr>
              <a:t>Each brain parcel has unique, unknown HRF</a:t>
            </a:r>
            <a:br>
              <a:rPr lang="en-US" dirty="0">
                <a:solidFill>
                  <a:schemeClr val="tx1"/>
                </a:solidFill>
              </a:rPr>
            </a:br>
            <a:endParaRPr lang="en-US" dirty="0">
              <a:solidFill>
                <a:schemeClr val="tx1"/>
              </a:solidFill>
            </a:endParaRPr>
          </a:p>
          <a:p>
            <a:pPr marL="285750" indent="-285750">
              <a:buFont typeface="Arial" panose="020B0604020202020204" pitchFamily="34" charset="0"/>
              <a:buChar char="•"/>
            </a:pPr>
            <a:r>
              <a:rPr lang="en-US" dirty="0">
                <a:solidFill>
                  <a:schemeClr val="tx1"/>
                </a:solidFill>
              </a:rPr>
              <a:t>Voxels are convolved with the parcel-specific HRF</a:t>
            </a:r>
          </a:p>
          <a:p>
            <a:pPr marL="285750" indent="-285750">
              <a:buFont typeface="Arial" panose="020B0604020202020204" pitchFamily="34" charset="0"/>
              <a:buChar char="•"/>
            </a:pPr>
            <a:endParaRPr lang="en-US" sz="1500" dirty="0">
              <a:solidFill>
                <a:schemeClr val="tx1"/>
              </a:solidFill>
            </a:endParaRPr>
          </a:p>
        </p:txBody>
      </p:sp>
      <p:grpSp>
        <p:nvGrpSpPr>
          <p:cNvPr id="14" name="Group 13">
            <a:extLst>
              <a:ext uri="{FF2B5EF4-FFF2-40B4-BE49-F238E27FC236}">
                <a16:creationId xmlns:a16="http://schemas.microsoft.com/office/drawing/2014/main" id="{27535B93-8414-8842-EED6-CD03773CB204}"/>
              </a:ext>
            </a:extLst>
          </p:cNvPr>
          <p:cNvGrpSpPr/>
          <p:nvPr/>
        </p:nvGrpSpPr>
        <p:grpSpPr>
          <a:xfrm>
            <a:off x="457200" y="4770355"/>
            <a:ext cx="11364874" cy="1123712"/>
            <a:chOff x="5599906" y="3358951"/>
            <a:chExt cx="3239294" cy="1123712"/>
          </a:xfrm>
        </p:grpSpPr>
        <p:sp>
          <p:nvSpPr>
            <p:cNvPr id="9" name="TextBox 8">
              <a:extLst>
                <a:ext uri="{FF2B5EF4-FFF2-40B4-BE49-F238E27FC236}">
                  <a16:creationId xmlns:a16="http://schemas.microsoft.com/office/drawing/2014/main" id="{4320A6DB-3C1E-96A9-435D-0F062617B023}"/>
                </a:ext>
              </a:extLst>
            </p:cNvPr>
            <p:cNvSpPr txBox="1"/>
            <p:nvPr/>
          </p:nvSpPr>
          <p:spPr>
            <a:xfrm>
              <a:off x="5599906" y="3358951"/>
              <a:ext cx="3239294" cy="1123712"/>
            </a:xfrm>
            <a:prstGeom prst="roundRect">
              <a:avLst/>
            </a:prstGeom>
            <a:solidFill>
              <a:schemeClr val="tx1"/>
            </a:solidFill>
          </p:spPr>
          <p:txBody>
            <a:bodyPr wrap="square">
              <a:spAutoFit/>
            </a:bodyPr>
            <a:lstStyle/>
            <a:p>
              <a:r>
                <a:rPr lang="en-US" sz="1600" dirty="0">
                  <a:solidFill>
                    <a:schemeClr val="bg1"/>
                  </a:solidFill>
                </a:rPr>
                <a:t>LIMITATIONS</a:t>
              </a:r>
            </a:p>
            <a:p>
              <a:endParaRPr lang="en-US" sz="1400" dirty="0">
                <a:solidFill>
                  <a:schemeClr val="bg1"/>
                </a:solidFill>
              </a:endParaRPr>
            </a:p>
            <a:p>
              <a:endParaRPr lang="en-US" sz="1400" dirty="0">
                <a:solidFill>
                  <a:schemeClr val="bg1"/>
                </a:solidFill>
              </a:endParaRPr>
            </a:p>
            <a:p>
              <a:r>
                <a:rPr lang="en-US" sz="1400" dirty="0">
                  <a:solidFill>
                    <a:schemeClr val="bg2"/>
                  </a:solidFill>
                </a:rPr>
                <a:t> </a:t>
              </a:r>
            </a:p>
          </p:txBody>
        </p:sp>
        <p:sp>
          <p:nvSpPr>
            <p:cNvPr id="11" name="TextBox 10">
              <a:extLst>
                <a:ext uri="{FF2B5EF4-FFF2-40B4-BE49-F238E27FC236}">
                  <a16:creationId xmlns:a16="http://schemas.microsoft.com/office/drawing/2014/main" id="{621AE847-FC7A-977B-8E29-6CC6BDF05052}"/>
                </a:ext>
              </a:extLst>
            </p:cNvPr>
            <p:cNvSpPr txBox="1"/>
            <p:nvPr/>
          </p:nvSpPr>
          <p:spPr>
            <a:xfrm>
              <a:off x="5811666" y="3814512"/>
              <a:ext cx="716729" cy="369332"/>
            </a:xfrm>
            <a:prstGeom prst="rect">
              <a:avLst/>
            </a:prstGeom>
            <a:noFill/>
          </p:spPr>
          <p:txBody>
            <a:bodyPr wrap="square">
              <a:spAutoFit/>
            </a:bodyPr>
            <a:lstStyle/>
            <a:p>
              <a:r>
                <a:rPr lang="en-US" dirty="0">
                  <a:solidFill>
                    <a:schemeClr val="bg2"/>
                  </a:solidFill>
                </a:rPr>
                <a:t>Simplistic HRF model</a:t>
              </a:r>
            </a:p>
          </p:txBody>
        </p:sp>
      </p:grpSp>
      <p:sp>
        <p:nvSpPr>
          <p:cNvPr id="18" name="TextBox 17">
            <a:extLst>
              <a:ext uri="{FF2B5EF4-FFF2-40B4-BE49-F238E27FC236}">
                <a16:creationId xmlns:a16="http://schemas.microsoft.com/office/drawing/2014/main" id="{3895B203-221C-F0F9-F183-51190D7B1102}"/>
              </a:ext>
            </a:extLst>
          </p:cNvPr>
          <p:cNvSpPr txBox="1"/>
          <p:nvPr/>
        </p:nvSpPr>
        <p:spPr>
          <a:xfrm>
            <a:off x="4521199" y="5216458"/>
            <a:ext cx="2514602" cy="369332"/>
          </a:xfrm>
          <a:prstGeom prst="rect">
            <a:avLst/>
          </a:prstGeom>
          <a:noFill/>
        </p:spPr>
        <p:txBody>
          <a:bodyPr wrap="square">
            <a:spAutoFit/>
          </a:bodyPr>
          <a:lstStyle/>
          <a:p>
            <a:r>
              <a:rPr lang="en-US" dirty="0">
                <a:solidFill>
                  <a:schemeClr val="bg2"/>
                </a:solidFill>
              </a:rPr>
              <a:t>Vectorization of space</a:t>
            </a:r>
          </a:p>
        </p:txBody>
      </p:sp>
      <p:sp>
        <p:nvSpPr>
          <p:cNvPr id="19" name="TextBox 18">
            <a:extLst>
              <a:ext uri="{FF2B5EF4-FFF2-40B4-BE49-F238E27FC236}">
                <a16:creationId xmlns:a16="http://schemas.microsoft.com/office/drawing/2014/main" id="{F4198138-8846-6A4C-87FD-172C27C0CE35}"/>
              </a:ext>
            </a:extLst>
          </p:cNvPr>
          <p:cNvSpPr txBox="1"/>
          <p:nvPr/>
        </p:nvSpPr>
        <p:spPr>
          <a:xfrm>
            <a:off x="8026400" y="5216458"/>
            <a:ext cx="3733800" cy="369332"/>
          </a:xfrm>
          <a:prstGeom prst="rect">
            <a:avLst/>
          </a:prstGeom>
          <a:noFill/>
        </p:spPr>
        <p:txBody>
          <a:bodyPr wrap="square">
            <a:spAutoFit/>
          </a:bodyPr>
          <a:lstStyle/>
          <a:p>
            <a:r>
              <a:rPr lang="en-US" dirty="0">
                <a:solidFill>
                  <a:schemeClr val="bg2"/>
                </a:solidFill>
              </a:rPr>
              <a:t>Predefined parcellation</a:t>
            </a:r>
          </a:p>
        </p:txBody>
      </p:sp>
      <p:sp>
        <p:nvSpPr>
          <p:cNvPr id="20" name="TextBox 19">
            <a:extLst>
              <a:ext uri="{FF2B5EF4-FFF2-40B4-BE49-F238E27FC236}">
                <a16:creationId xmlns:a16="http://schemas.microsoft.com/office/drawing/2014/main" id="{B1D70906-93F6-ED16-0E46-9C8D9A3554D6}"/>
              </a:ext>
            </a:extLst>
          </p:cNvPr>
          <p:cNvSpPr txBox="1"/>
          <p:nvPr/>
        </p:nvSpPr>
        <p:spPr>
          <a:xfrm>
            <a:off x="8610600" y="6494046"/>
            <a:ext cx="3387474" cy="338554"/>
          </a:xfrm>
          <a:prstGeom prst="rect">
            <a:avLst/>
          </a:prstGeom>
          <a:noFill/>
        </p:spPr>
        <p:txBody>
          <a:bodyPr wrap="square">
            <a:spAutoFit/>
          </a:bodyPr>
          <a:lstStyle/>
          <a:p>
            <a:pPr algn="r"/>
            <a:r>
              <a:rPr lang="en-US" sz="1600" b="0" i="0" u="none" strike="noStrike" dirty="0">
                <a:solidFill>
                  <a:srgbClr val="222222"/>
                </a:solidFill>
                <a:effectLst/>
                <a:latin typeface="Aptos" panose="020B0004020202020204" pitchFamily="34" charset="0"/>
              </a:rPr>
              <a:t>Cherkaoui et al. </a:t>
            </a:r>
            <a:r>
              <a:rPr lang="en-US" sz="1600" dirty="0">
                <a:solidFill>
                  <a:srgbClr val="222222"/>
                </a:solidFill>
                <a:latin typeface="Aptos" panose="020B0004020202020204" pitchFamily="34" charset="0"/>
              </a:rPr>
              <a:t>(2021) </a:t>
            </a:r>
            <a:r>
              <a:rPr lang="en-US" sz="1600" dirty="0" err="1">
                <a:solidFill>
                  <a:srgbClr val="222222"/>
                </a:solidFill>
                <a:latin typeface="Aptos" panose="020B0004020202020204" pitchFamily="34" charset="0"/>
              </a:rPr>
              <a:t>NeuroImage</a:t>
            </a:r>
            <a:endParaRPr lang="en-US" sz="1600" dirty="0">
              <a:latin typeface="Aptos" panose="020B0004020202020204" pitchFamily="34" charset="0"/>
            </a:endParaRPr>
          </a:p>
        </p:txBody>
      </p:sp>
    </p:spTree>
    <p:extLst>
      <p:ext uri="{BB962C8B-B14F-4D97-AF65-F5344CB8AC3E}">
        <p14:creationId xmlns:p14="http://schemas.microsoft.com/office/powerpoint/2010/main" val="3558940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916C59-5645-830D-D3A7-6500B9028206}"/>
            </a:ext>
          </a:extLst>
        </p:cNvPr>
        <p:cNvGrpSpPr/>
        <p:nvPr/>
      </p:nvGrpSpPr>
      <p:grpSpPr>
        <a:xfrm>
          <a:off x="0" y="0"/>
          <a:ext cx="0" cy="0"/>
          <a:chOff x="0" y="0"/>
          <a:chExt cx="0" cy="0"/>
        </a:xfrm>
      </p:grpSpPr>
      <p:sp>
        <p:nvSpPr>
          <p:cNvPr id="7" name="Rounded Rectangle 6">
            <a:extLst>
              <a:ext uri="{FF2B5EF4-FFF2-40B4-BE49-F238E27FC236}">
                <a16:creationId xmlns:a16="http://schemas.microsoft.com/office/drawing/2014/main" id="{FD6CB422-8592-1509-9287-50F38E665DDA}"/>
              </a:ext>
            </a:extLst>
          </p:cNvPr>
          <p:cNvSpPr/>
          <p:nvPr/>
        </p:nvSpPr>
        <p:spPr>
          <a:xfrm>
            <a:off x="466474" y="1796137"/>
            <a:ext cx="11506200" cy="3690263"/>
          </a:xfrm>
          <a:prstGeom prst="roundRect">
            <a:avLst>
              <a:gd name="adj" fmla="val 5521"/>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6BD00B9-2411-2D59-3258-18FBB0F828C8}"/>
              </a:ext>
            </a:extLst>
          </p:cNvPr>
          <p:cNvSpPr>
            <a:spLocks noGrp="1"/>
          </p:cNvSpPr>
          <p:nvPr>
            <p:ph type="title"/>
          </p:nvPr>
        </p:nvSpPr>
        <p:spPr/>
        <p:txBody>
          <a:bodyPr/>
          <a:lstStyle/>
          <a:p>
            <a:r>
              <a:rPr lang="nl-NL" dirty="0" err="1"/>
              <a:t>Towards</a:t>
            </a:r>
            <a:r>
              <a:rPr lang="nl-NL" dirty="0"/>
              <a:t> </a:t>
            </a:r>
            <a:r>
              <a:rPr lang="nl-NL" dirty="0" err="1"/>
              <a:t>whole-brain</a:t>
            </a:r>
            <a:r>
              <a:rPr lang="nl-NL" dirty="0"/>
              <a:t> </a:t>
            </a:r>
            <a:r>
              <a:rPr lang="nl-NL" dirty="0" err="1"/>
              <a:t>deconvolution</a:t>
            </a:r>
            <a:endParaRPr lang="en-NL" dirty="0"/>
          </a:p>
        </p:txBody>
      </p:sp>
      <p:pic>
        <p:nvPicPr>
          <p:cNvPr id="5" name="Picture 4">
            <a:extLst>
              <a:ext uri="{FF2B5EF4-FFF2-40B4-BE49-F238E27FC236}">
                <a16:creationId xmlns:a16="http://schemas.microsoft.com/office/drawing/2014/main" id="{2622A7B5-8C6E-47DB-1C94-8084AA619D9E}"/>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595869" y="3247228"/>
            <a:ext cx="5488009" cy="1676400"/>
          </a:xfrm>
          <a:prstGeom prst="rect">
            <a:avLst/>
          </a:prstGeom>
        </p:spPr>
      </p:pic>
      <p:pic>
        <p:nvPicPr>
          <p:cNvPr id="15" name="Picture 14">
            <a:extLst>
              <a:ext uri="{FF2B5EF4-FFF2-40B4-BE49-F238E27FC236}">
                <a16:creationId xmlns:a16="http://schemas.microsoft.com/office/drawing/2014/main" id="{574244C4-FDEA-F5BF-43DD-A68D5228C685}"/>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6717847" y="2109312"/>
            <a:ext cx="4306968" cy="1137233"/>
          </a:xfrm>
          <a:prstGeom prst="rect">
            <a:avLst/>
          </a:prstGeom>
        </p:spPr>
      </p:pic>
      <p:pic>
        <p:nvPicPr>
          <p:cNvPr id="16" name="Picture 15">
            <a:extLst>
              <a:ext uri="{FF2B5EF4-FFF2-40B4-BE49-F238E27FC236}">
                <a16:creationId xmlns:a16="http://schemas.microsoft.com/office/drawing/2014/main" id="{8C79C3DE-0281-4626-01F2-37389CD6FB7F}"/>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6478215" y="3688621"/>
            <a:ext cx="4875585" cy="1754243"/>
          </a:xfrm>
          <a:prstGeom prst="rect">
            <a:avLst/>
          </a:prstGeom>
        </p:spPr>
      </p:pic>
      <p:sp>
        <p:nvSpPr>
          <p:cNvPr id="6" name="TextBox 5">
            <a:extLst>
              <a:ext uri="{FF2B5EF4-FFF2-40B4-BE49-F238E27FC236}">
                <a16:creationId xmlns:a16="http://schemas.microsoft.com/office/drawing/2014/main" id="{D773FE1B-AAC9-5467-784D-0338F4186BA9}"/>
              </a:ext>
            </a:extLst>
          </p:cNvPr>
          <p:cNvSpPr txBox="1"/>
          <p:nvPr/>
        </p:nvSpPr>
        <p:spPr>
          <a:xfrm>
            <a:off x="6222547" y="1905000"/>
            <a:ext cx="990600" cy="408623"/>
          </a:xfrm>
          <a:prstGeom prst="roundRect">
            <a:avLst/>
          </a:prstGeom>
          <a:solidFill>
            <a:schemeClr val="accent2"/>
          </a:solidFill>
        </p:spPr>
        <p:txBody>
          <a:bodyPr wrap="square" rtlCol="0">
            <a:spAutoFit/>
          </a:bodyPr>
          <a:lstStyle/>
          <a:p>
            <a:r>
              <a:rPr lang="en-US" dirty="0"/>
              <a:t>Step 1.</a:t>
            </a:r>
          </a:p>
        </p:txBody>
      </p:sp>
      <p:sp>
        <p:nvSpPr>
          <p:cNvPr id="8" name="TextBox 7">
            <a:extLst>
              <a:ext uri="{FF2B5EF4-FFF2-40B4-BE49-F238E27FC236}">
                <a16:creationId xmlns:a16="http://schemas.microsoft.com/office/drawing/2014/main" id="{CB6A25BB-6A5D-E45A-5270-1CEF33D75297}"/>
              </a:ext>
            </a:extLst>
          </p:cNvPr>
          <p:cNvSpPr txBox="1"/>
          <p:nvPr/>
        </p:nvSpPr>
        <p:spPr>
          <a:xfrm>
            <a:off x="6222547" y="3251254"/>
            <a:ext cx="990600" cy="408623"/>
          </a:xfrm>
          <a:prstGeom prst="roundRect">
            <a:avLst/>
          </a:prstGeom>
          <a:solidFill>
            <a:schemeClr val="accent2"/>
          </a:solidFill>
        </p:spPr>
        <p:txBody>
          <a:bodyPr wrap="square" rtlCol="0">
            <a:spAutoFit/>
          </a:bodyPr>
          <a:lstStyle/>
          <a:p>
            <a:r>
              <a:rPr lang="en-US" dirty="0"/>
              <a:t>Step 2.</a:t>
            </a:r>
          </a:p>
        </p:txBody>
      </p:sp>
      <p:grpSp>
        <p:nvGrpSpPr>
          <p:cNvPr id="24" name="Group 23">
            <a:extLst>
              <a:ext uri="{FF2B5EF4-FFF2-40B4-BE49-F238E27FC236}">
                <a16:creationId xmlns:a16="http://schemas.microsoft.com/office/drawing/2014/main" id="{1782C052-D6EA-688E-BAFC-5C4426D4DD1A}"/>
              </a:ext>
            </a:extLst>
          </p:cNvPr>
          <p:cNvGrpSpPr/>
          <p:nvPr/>
        </p:nvGrpSpPr>
        <p:grpSpPr>
          <a:xfrm>
            <a:off x="658046" y="1752600"/>
            <a:ext cx="1752833" cy="1687092"/>
            <a:chOff x="658046" y="2010571"/>
            <a:chExt cx="1752833" cy="1687092"/>
          </a:xfrm>
        </p:grpSpPr>
        <p:grpSp>
          <p:nvGrpSpPr>
            <p:cNvPr id="20" name="Group 19">
              <a:extLst>
                <a:ext uri="{FF2B5EF4-FFF2-40B4-BE49-F238E27FC236}">
                  <a16:creationId xmlns:a16="http://schemas.microsoft.com/office/drawing/2014/main" id="{9A1D8B61-2E5F-6F6A-F0C5-FD5DADD75A6C}"/>
                </a:ext>
              </a:extLst>
            </p:cNvPr>
            <p:cNvGrpSpPr/>
            <p:nvPr/>
          </p:nvGrpSpPr>
          <p:grpSpPr>
            <a:xfrm>
              <a:off x="898747" y="2406690"/>
              <a:ext cx="1512132" cy="1290973"/>
              <a:chOff x="1688267" y="2138027"/>
              <a:chExt cx="1512132" cy="1290973"/>
            </a:xfrm>
          </p:grpSpPr>
          <p:pic>
            <p:nvPicPr>
              <p:cNvPr id="10" name="Picture 9">
                <a:extLst>
                  <a:ext uri="{FF2B5EF4-FFF2-40B4-BE49-F238E27FC236}">
                    <a16:creationId xmlns:a16="http://schemas.microsoft.com/office/drawing/2014/main" id="{DDC1170F-B356-D11E-996A-03F08D5B2439}"/>
                  </a:ext>
                </a:extLst>
              </p:cNvPr>
              <p:cNvPicPr>
                <a:picLocks noChangeAspect="1"/>
              </p:cNvPicPr>
              <p:nvPr/>
            </p:nvPicPr>
            <p:blipFill rotWithShape="1">
              <a:blip r:embed="rId6">
                <a:clrChange>
                  <a:clrFrom>
                    <a:srgbClr val="FFFFFF"/>
                  </a:clrFrom>
                  <a:clrTo>
                    <a:srgbClr val="FFFFFF">
                      <a:alpha val="0"/>
                    </a:srgbClr>
                  </a:clrTo>
                </a:clrChange>
              </a:blip>
              <a:srcRect l="50601" t="66043" r="27825" b="6543"/>
              <a:stretch>
                <a:fillRect/>
              </a:stretch>
            </p:blipFill>
            <p:spPr>
              <a:xfrm>
                <a:off x="2209800" y="2138027"/>
                <a:ext cx="990599" cy="943890"/>
              </a:xfrm>
              <a:prstGeom prst="rect">
                <a:avLst/>
              </a:prstGeom>
            </p:spPr>
          </p:pic>
          <p:pic>
            <p:nvPicPr>
              <p:cNvPr id="13" name="Picture 12">
                <a:extLst>
                  <a:ext uri="{FF2B5EF4-FFF2-40B4-BE49-F238E27FC236}">
                    <a16:creationId xmlns:a16="http://schemas.microsoft.com/office/drawing/2014/main" id="{997DA0BE-E5E5-B183-967A-853F4AAF67D0}"/>
                  </a:ext>
                </a:extLst>
              </p:cNvPr>
              <p:cNvPicPr>
                <a:picLocks noChangeAspect="1"/>
              </p:cNvPicPr>
              <p:nvPr/>
            </p:nvPicPr>
            <p:blipFill rotWithShape="1">
              <a:blip r:embed="rId6">
                <a:clrChange>
                  <a:clrFrom>
                    <a:srgbClr val="FFFFFF"/>
                  </a:clrFrom>
                  <a:clrTo>
                    <a:srgbClr val="FFFFFF">
                      <a:alpha val="0"/>
                    </a:srgbClr>
                  </a:clrTo>
                </a:clrChange>
              </a:blip>
              <a:srcRect l="50601" t="66043" r="27825" b="6543"/>
              <a:stretch>
                <a:fillRect/>
              </a:stretch>
            </p:blipFill>
            <p:spPr>
              <a:xfrm>
                <a:off x="2031392" y="2251162"/>
                <a:ext cx="990599" cy="943890"/>
              </a:xfrm>
              <a:prstGeom prst="rect">
                <a:avLst/>
              </a:prstGeom>
            </p:spPr>
          </p:pic>
          <p:pic>
            <p:nvPicPr>
              <p:cNvPr id="18" name="Picture 17">
                <a:extLst>
                  <a:ext uri="{FF2B5EF4-FFF2-40B4-BE49-F238E27FC236}">
                    <a16:creationId xmlns:a16="http://schemas.microsoft.com/office/drawing/2014/main" id="{323194AA-9727-2ECC-D06B-85F570B6747E}"/>
                  </a:ext>
                </a:extLst>
              </p:cNvPr>
              <p:cNvPicPr>
                <a:picLocks noChangeAspect="1"/>
              </p:cNvPicPr>
              <p:nvPr/>
            </p:nvPicPr>
            <p:blipFill rotWithShape="1">
              <a:blip r:embed="rId6">
                <a:clrChange>
                  <a:clrFrom>
                    <a:srgbClr val="FFFFFF"/>
                  </a:clrFrom>
                  <a:clrTo>
                    <a:srgbClr val="FFFFFF">
                      <a:alpha val="0"/>
                    </a:srgbClr>
                  </a:clrTo>
                </a:clrChange>
              </a:blip>
              <a:srcRect l="50601" t="66043" r="27825" b="6543"/>
              <a:stretch>
                <a:fillRect/>
              </a:stretch>
            </p:blipFill>
            <p:spPr>
              <a:xfrm>
                <a:off x="1866675" y="2364297"/>
                <a:ext cx="990599" cy="943890"/>
              </a:xfrm>
              <a:prstGeom prst="rect">
                <a:avLst/>
              </a:prstGeom>
            </p:spPr>
          </p:pic>
          <p:pic>
            <p:nvPicPr>
              <p:cNvPr id="19" name="Picture 18">
                <a:extLst>
                  <a:ext uri="{FF2B5EF4-FFF2-40B4-BE49-F238E27FC236}">
                    <a16:creationId xmlns:a16="http://schemas.microsoft.com/office/drawing/2014/main" id="{9894C325-D781-D382-234E-6103CE80F316}"/>
                  </a:ext>
                </a:extLst>
              </p:cNvPr>
              <p:cNvPicPr>
                <a:picLocks noChangeAspect="1"/>
              </p:cNvPicPr>
              <p:nvPr/>
            </p:nvPicPr>
            <p:blipFill rotWithShape="1">
              <a:blip r:embed="rId6">
                <a:clrChange>
                  <a:clrFrom>
                    <a:srgbClr val="FFFFFF"/>
                  </a:clrFrom>
                  <a:clrTo>
                    <a:srgbClr val="FFFFFF">
                      <a:alpha val="0"/>
                    </a:srgbClr>
                  </a:clrTo>
                </a:clrChange>
              </a:blip>
              <a:srcRect l="50601" t="66043" r="27825" b="6543"/>
              <a:stretch>
                <a:fillRect/>
              </a:stretch>
            </p:blipFill>
            <p:spPr>
              <a:xfrm>
                <a:off x="1688267" y="2485110"/>
                <a:ext cx="990599" cy="943890"/>
              </a:xfrm>
              <a:prstGeom prst="rect">
                <a:avLst/>
              </a:prstGeom>
            </p:spPr>
          </p:pic>
        </p:grpSp>
        <p:cxnSp>
          <p:nvCxnSpPr>
            <p:cNvPr id="22" name="Straight Arrow Connector 21">
              <a:extLst>
                <a:ext uri="{FF2B5EF4-FFF2-40B4-BE49-F238E27FC236}">
                  <a16:creationId xmlns:a16="http://schemas.microsoft.com/office/drawing/2014/main" id="{0FC6B380-ED5D-6BFD-0617-F80C07A31BF0}"/>
                </a:ext>
              </a:extLst>
            </p:cNvPr>
            <p:cNvCxnSpPr/>
            <p:nvPr/>
          </p:nvCxnSpPr>
          <p:spPr>
            <a:xfrm flipV="1">
              <a:off x="898747" y="2406690"/>
              <a:ext cx="495299" cy="34708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B8A23B15-23DD-19E4-09F9-789F1687B918}"/>
                </a:ext>
              </a:extLst>
            </p:cNvPr>
            <p:cNvSpPr txBox="1"/>
            <p:nvPr/>
          </p:nvSpPr>
          <p:spPr>
            <a:xfrm rot="19431558">
              <a:off x="658046" y="2010571"/>
              <a:ext cx="1512132" cy="369332"/>
            </a:xfrm>
            <a:prstGeom prst="rect">
              <a:avLst/>
            </a:prstGeom>
            <a:noFill/>
          </p:spPr>
          <p:txBody>
            <a:bodyPr wrap="square" rtlCol="0">
              <a:spAutoFit/>
            </a:bodyPr>
            <a:lstStyle/>
            <a:p>
              <a:r>
                <a:rPr lang="en-US" dirty="0"/>
                <a:t>time</a:t>
              </a:r>
            </a:p>
          </p:txBody>
        </p:sp>
      </p:grpSp>
      <p:pic>
        <p:nvPicPr>
          <p:cNvPr id="25" name="Picture 24">
            <a:extLst>
              <a:ext uri="{FF2B5EF4-FFF2-40B4-BE49-F238E27FC236}">
                <a16:creationId xmlns:a16="http://schemas.microsoft.com/office/drawing/2014/main" id="{2865777C-383E-5CF5-C172-60A8C17AEBB6}"/>
              </a:ext>
            </a:extLst>
          </p:cNvPr>
          <p:cNvPicPr>
            <a:picLocks noChangeAspect="1"/>
          </p:cNvPicPr>
          <p:nvPr/>
        </p:nvPicPr>
        <p:blipFill>
          <a:blip r:embed="rId7"/>
          <a:srcRect l="25529" t="28369"/>
          <a:stretch>
            <a:fillRect/>
          </a:stretch>
        </p:blipFill>
        <p:spPr>
          <a:xfrm>
            <a:off x="2661514" y="1880570"/>
            <a:ext cx="2547589" cy="1055995"/>
          </a:xfrm>
          <a:prstGeom prst="rect">
            <a:avLst/>
          </a:prstGeom>
        </p:spPr>
      </p:pic>
      <p:sp>
        <p:nvSpPr>
          <p:cNvPr id="26" name="TextBox 25">
            <a:extLst>
              <a:ext uri="{FF2B5EF4-FFF2-40B4-BE49-F238E27FC236}">
                <a16:creationId xmlns:a16="http://schemas.microsoft.com/office/drawing/2014/main" id="{6099C5BE-E80C-1489-1727-6DFA4EBA6445}"/>
              </a:ext>
            </a:extLst>
          </p:cNvPr>
          <p:cNvSpPr txBox="1"/>
          <p:nvPr/>
        </p:nvSpPr>
        <p:spPr>
          <a:xfrm>
            <a:off x="8585200" y="6248400"/>
            <a:ext cx="3387474" cy="338554"/>
          </a:xfrm>
          <a:prstGeom prst="rect">
            <a:avLst/>
          </a:prstGeom>
          <a:noFill/>
        </p:spPr>
        <p:txBody>
          <a:bodyPr wrap="square">
            <a:spAutoFit/>
          </a:bodyPr>
          <a:lstStyle/>
          <a:p>
            <a:pPr algn="r"/>
            <a:r>
              <a:rPr lang="en-US" sz="1600" b="0" i="0" u="none" strike="noStrike" dirty="0">
                <a:solidFill>
                  <a:srgbClr val="222222"/>
                </a:solidFill>
                <a:effectLst/>
                <a:latin typeface="Aptos" panose="020B0004020202020204" pitchFamily="34" charset="0"/>
              </a:rPr>
              <a:t>Kotti &amp; Hunyadi. </a:t>
            </a:r>
            <a:r>
              <a:rPr lang="en-US" sz="1600" dirty="0">
                <a:solidFill>
                  <a:srgbClr val="222222"/>
                </a:solidFill>
                <a:latin typeface="Aptos" panose="020B0004020202020204" pitchFamily="34" charset="0"/>
              </a:rPr>
              <a:t>(2024) EUSIPCO</a:t>
            </a:r>
            <a:endParaRPr lang="en-US" sz="1600" dirty="0">
              <a:latin typeface="Aptos" panose="020B0004020202020204" pitchFamily="34" charset="0"/>
            </a:endParaRPr>
          </a:p>
        </p:txBody>
      </p:sp>
    </p:spTree>
    <p:extLst>
      <p:ext uri="{BB962C8B-B14F-4D97-AF65-F5344CB8AC3E}">
        <p14:creationId xmlns:p14="http://schemas.microsoft.com/office/powerpoint/2010/main" val="29355086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CE94C0-929A-E3F6-CF68-B6493CFB60C4}"/>
              </a:ext>
            </a:extLst>
          </p:cNvPr>
          <p:cNvSpPr>
            <a:spLocks noGrp="1"/>
          </p:cNvSpPr>
          <p:nvPr>
            <p:ph type="title"/>
          </p:nvPr>
        </p:nvSpPr>
        <p:spPr/>
        <p:txBody>
          <a:bodyPr/>
          <a:lstStyle/>
          <a:p>
            <a:r>
              <a:rPr lang="en-US" dirty="0"/>
              <a:t>Flexible coupled decomposition of EEG-fMRI</a:t>
            </a:r>
          </a:p>
        </p:txBody>
      </p:sp>
      <p:sp>
        <p:nvSpPr>
          <p:cNvPr id="3" name="Slide Number Placeholder 2">
            <a:extLst>
              <a:ext uri="{FF2B5EF4-FFF2-40B4-BE49-F238E27FC236}">
                <a16:creationId xmlns:a16="http://schemas.microsoft.com/office/drawing/2014/main" id="{4BA67DBE-8183-619C-06C7-1C5F7BB214D9}"/>
              </a:ext>
            </a:extLst>
          </p:cNvPr>
          <p:cNvSpPr>
            <a:spLocks noGrp="1"/>
          </p:cNvSpPr>
          <p:nvPr>
            <p:ph type="sldNum" sz="quarter" idx="12"/>
          </p:nvPr>
        </p:nvSpPr>
        <p:spPr/>
        <p:txBody>
          <a:bodyPr/>
          <a:lstStyle/>
          <a:p>
            <a:fld id="{B6F15528-21DE-4FAA-801E-634DDDAF4B2B}" type="slidenum">
              <a:rPr lang="en-NL" smtClean="0"/>
              <a:pPr/>
              <a:t>18</a:t>
            </a:fld>
            <a:endParaRPr lang="en-NL"/>
          </a:p>
        </p:txBody>
      </p:sp>
      <p:sp>
        <p:nvSpPr>
          <p:cNvPr id="4" name="Rounded Rectangle 3">
            <a:extLst>
              <a:ext uri="{FF2B5EF4-FFF2-40B4-BE49-F238E27FC236}">
                <a16:creationId xmlns:a16="http://schemas.microsoft.com/office/drawing/2014/main" id="{1769530E-0086-C167-A52B-3046DD0D8FB9}"/>
              </a:ext>
            </a:extLst>
          </p:cNvPr>
          <p:cNvSpPr/>
          <p:nvPr/>
        </p:nvSpPr>
        <p:spPr>
          <a:xfrm>
            <a:off x="457200" y="1485413"/>
            <a:ext cx="3276600" cy="2738722"/>
          </a:xfrm>
          <a:prstGeom prst="roundRect">
            <a:avLst>
              <a:gd name="adj" fmla="val 990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0B44DA95-264D-F34A-4392-B3EF38DBEA71}"/>
              </a:ext>
            </a:extLst>
          </p:cNvPr>
          <p:cNvSpPr txBox="1"/>
          <p:nvPr/>
        </p:nvSpPr>
        <p:spPr>
          <a:xfrm>
            <a:off x="571500" y="1447800"/>
            <a:ext cx="3048000" cy="2800767"/>
          </a:xfrm>
          <a:prstGeom prst="rect">
            <a:avLst/>
          </a:prstGeom>
          <a:noFill/>
        </p:spPr>
        <p:txBody>
          <a:bodyPr wrap="square" rtlCol="0">
            <a:spAutoFit/>
          </a:bodyPr>
          <a:lstStyle/>
          <a:p>
            <a:pPr marL="213750" indent="-213750">
              <a:buFont typeface="Arial" panose="020B0604020202020204" pitchFamily="34" charset="0"/>
              <a:buChar char="•"/>
            </a:pPr>
            <a:r>
              <a:rPr lang="en-US" sz="1600" dirty="0">
                <a:latin typeface="Aptos" panose="020B0004020202020204" pitchFamily="34" charset="0"/>
              </a:rPr>
              <a:t>EEG-fMRI in presurgical evaluation of epilepsy: combine the strength of both modalities</a:t>
            </a:r>
          </a:p>
          <a:p>
            <a:endParaRPr lang="en-US" sz="1600" dirty="0">
              <a:latin typeface="Aptos" panose="020B0004020202020204" pitchFamily="34" charset="0"/>
            </a:endParaRPr>
          </a:p>
          <a:p>
            <a:pPr marL="213750" indent="-213750">
              <a:buFont typeface="Arial" panose="020B0604020202020204" pitchFamily="34" charset="0"/>
              <a:buChar char="•"/>
            </a:pPr>
            <a:r>
              <a:rPr lang="en-US" sz="1600" dirty="0">
                <a:latin typeface="Aptos" panose="020B0004020202020204" pitchFamily="34" charset="0"/>
              </a:rPr>
              <a:t>Temporal coupling: </a:t>
            </a:r>
            <a:br>
              <a:rPr lang="en-US" sz="1600" dirty="0">
                <a:latin typeface="Aptos" panose="020B0004020202020204" pitchFamily="34" charset="0"/>
              </a:rPr>
            </a:br>
            <a:r>
              <a:rPr lang="en-US" sz="1600" dirty="0">
                <a:latin typeface="Aptos" panose="020B0004020202020204" pitchFamily="34" charset="0"/>
              </a:rPr>
              <a:t>HRF model accounts for biophysical mismatch </a:t>
            </a:r>
          </a:p>
          <a:p>
            <a:pPr marL="213750" indent="-213750">
              <a:buFont typeface="Arial" panose="020B0604020202020204" pitchFamily="34" charset="0"/>
              <a:buChar char="•"/>
            </a:pPr>
            <a:endParaRPr lang="en-US" sz="1600" dirty="0">
              <a:latin typeface="Aptos" panose="020B0004020202020204" pitchFamily="34" charset="0"/>
            </a:endParaRPr>
          </a:p>
          <a:p>
            <a:pPr marL="213750" indent="-213750">
              <a:buFont typeface="Arial" panose="020B0604020202020204" pitchFamily="34" charset="0"/>
              <a:buChar char="•"/>
            </a:pPr>
            <a:r>
              <a:rPr lang="en-US" sz="1600" dirty="0">
                <a:latin typeface="Aptos" panose="020B0004020202020204" pitchFamily="34" charset="0"/>
              </a:rPr>
              <a:t>Realistic, flexible HRF per parcel </a:t>
            </a:r>
          </a:p>
        </p:txBody>
      </p:sp>
      <p:pic>
        <p:nvPicPr>
          <p:cNvPr id="9" name="Picture 8">
            <a:extLst>
              <a:ext uri="{FF2B5EF4-FFF2-40B4-BE49-F238E27FC236}">
                <a16:creationId xmlns:a16="http://schemas.microsoft.com/office/drawing/2014/main" id="{03C9BC5F-71AD-952F-B44C-F3618345E03A}"/>
              </a:ext>
            </a:extLst>
          </p:cNvPr>
          <p:cNvPicPr>
            <a:picLocks noChangeAspect="1"/>
          </p:cNvPicPr>
          <p:nvPr/>
        </p:nvPicPr>
        <p:blipFill>
          <a:blip r:embed="rId3"/>
          <a:stretch>
            <a:fillRect/>
          </a:stretch>
        </p:blipFill>
        <p:spPr>
          <a:xfrm>
            <a:off x="4038600" y="1447800"/>
            <a:ext cx="7772400" cy="4600703"/>
          </a:xfrm>
          <a:prstGeom prst="roundRect">
            <a:avLst>
              <a:gd name="adj" fmla="val 5073"/>
            </a:avLst>
          </a:prstGeom>
        </p:spPr>
      </p:pic>
      <p:grpSp>
        <p:nvGrpSpPr>
          <p:cNvPr id="15" name="Group 14">
            <a:extLst>
              <a:ext uri="{FF2B5EF4-FFF2-40B4-BE49-F238E27FC236}">
                <a16:creationId xmlns:a16="http://schemas.microsoft.com/office/drawing/2014/main" id="{4F280D51-A190-1A80-51ED-0A00DEA3D0C3}"/>
              </a:ext>
            </a:extLst>
          </p:cNvPr>
          <p:cNvGrpSpPr/>
          <p:nvPr/>
        </p:nvGrpSpPr>
        <p:grpSpPr>
          <a:xfrm>
            <a:off x="5006963" y="2171269"/>
            <a:ext cx="5280037" cy="3051001"/>
            <a:chOff x="5006963" y="2171269"/>
            <a:chExt cx="5280037" cy="3051001"/>
          </a:xfrm>
        </p:grpSpPr>
        <p:pic>
          <p:nvPicPr>
            <p:cNvPr id="8" name="Picture 7">
              <a:extLst>
                <a:ext uri="{FF2B5EF4-FFF2-40B4-BE49-F238E27FC236}">
                  <a16:creationId xmlns:a16="http://schemas.microsoft.com/office/drawing/2014/main" id="{6D1EE792-B30E-FBB8-08C7-CA14403A54D8}"/>
                </a:ext>
              </a:extLst>
            </p:cNvPr>
            <p:cNvPicPr>
              <a:picLocks noChangeAspect="1"/>
            </p:cNvPicPr>
            <p:nvPr/>
          </p:nvPicPr>
          <p:blipFill>
            <a:blip r:embed="rId4"/>
            <a:stretch>
              <a:fillRect/>
            </a:stretch>
          </p:blipFill>
          <p:spPr>
            <a:xfrm>
              <a:off x="5006963" y="2349255"/>
              <a:ext cx="4518048" cy="2873015"/>
            </a:xfrm>
            <a:prstGeom prst="rect">
              <a:avLst/>
            </a:prstGeom>
            <a:ln>
              <a:solidFill>
                <a:schemeClr val="accent1">
                  <a:shade val="95000"/>
                  <a:satMod val="105000"/>
                </a:schemeClr>
              </a:solidFill>
            </a:ln>
          </p:spPr>
        </p:pic>
        <p:grpSp>
          <p:nvGrpSpPr>
            <p:cNvPr id="14" name="Group 13">
              <a:extLst>
                <a:ext uri="{FF2B5EF4-FFF2-40B4-BE49-F238E27FC236}">
                  <a16:creationId xmlns:a16="http://schemas.microsoft.com/office/drawing/2014/main" id="{8CF5A2DD-062B-E8E0-2C80-47B48C3BB192}"/>
                </a:ext>
              </a:extLst>
            </p:cNvPr>
            <p:cNvGrpSpPr/>
            <p:nvPr/>
          </p:nvGrpSpPr>
          <p:grpSpPr>
            <a:xfrm>
              <a:off x="9525011" y="2171269"/>
              <a:ext cx="761989" cy="3051001"/>
              <a:chOff x="9525011" y="2171269"/>
              <a:chExt cx="761989" cy="3051001"/>
            </a:xfrm>
          </p:grpSpPr>
          <p:cxnSp>
            <p:nvCxnSpPr>
              <p:cNvPr id="11" name="Straight Connector 10">
                <a:extLst>
                  <a:ext uri="{FF2B5EF4-FFF2-40B4-BE49-F238E27FC236}">
                    <a16:creationId xmlns:a16="http://schemas.microsoft.com/office/drawing/2014/main" id="{6B30DDDD-A169-7937-791C-9315971BBC67}"/>
                  </a:ext>
                </a:extLst>
              </p:cNvPr>
              <p:cNvCxnSpPr>
                <a:cxnSpLocks/>
              </p:cNvCxnSpPr>
              <p:nvPr/>
            </p:nvCxnSpPr>
            <p:spPr>
              <a:xfrm flipV="1">
                <a:off x="9525011" y="2171269"/>
                <a:ext cx="761989" cy="177986"/>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7DBFF369-EEB4-57AF-663C-8F66DFD10213}"/>
                  </a:ext>
                </a:extLst>
              </p:cNvPr>
              <p:cNvCxnSpPr>
                <a:cxnSpLocks/>
              </p:cNvCxnSpPr>
              <p:nvPr/>
            </p:nvCxnSpPr>
            <p:spPr>
              <a:xfrm flipV="1">
                <a:off x="9525011" y="3270677"/>
                <a:ext cx="761989" cy="1951593"/>
              </a:xfrm>
              <a:prstGeom prst="line">
                <a:avLst/>
              </a:prstGeom>
            </p:spPr>
            <p:style>
              <a:lnRef idx="1">
                <a:schemeClr val="accent1"/>
              </a:lnRef>
              <a:fillRef idx="0">
                <a:schemeClr val="accent1"/>
              </a:fillRef>
              <a:effectRef idx="0">
                <a:schemeClr val="accent1"/>
              </a:effectRef>
              <a:fontRef idx="minor">
                <a:schemeClr val="tx1"/>
              </a:fontRef>
            </p:style>
          </p:cxnSp>
        </p:grpSp>
      </p:grpSp>
      <p:grpSp>
        <p:nvGrpSpPr>
          <p:cNvPr id="22" name="Group 21">
            <a:extLst>
              <a:ext uri="{FF2B5EF4-FFF2-40B4-BE49-F238E27FC236}">
                <a16:creationId xmlns:a16="http://schemas.microsoft.com/office/drawing/2014/main" id="{173E25BD-8A94-088D-1BCD-E91C83F83559}"/>
              </a:ext>
            </a:extLst>
          </p:cNvPr>
          <p:cNvGrpSpPr/>
          <p:nvPr/>
        </p:nvGrpSpPr>
        <p:grpSpPr>
          <a:xfrm>
            <a:off x="2939676" y="4092259"/>
            <a:ext cx="2934449" cy="2121530"/>
            <a:chOff x="8411136" y="1383670"/>
            <a:chExt cx="2934449" cy="2121530"/>
          </a:xfrm>
        </p:grpSpPr>
        <p:sp>
          <p:nvSpPr>
            <p:cNvPr id="19" name="Rectangle 18">
              <a:extLst>
                <a:ext uri="{FF2B5EF4-FFF2-40B4-BE49-F238E27FC236}">
                  <a16:creationId xmlns:a16="http://schemas.microsoft.com/office/drawing/2014/main" id="{3E8B7418-6FB9-DB54-303A-2132ECB18AE2}"/>
                </a:ext>
              </a:extLst>
            </p:cNvPr>
            <p:cNvSpPr/>
            <p:nvPr/>
          </p:nvSpPr>
          <p:spPr>
            <a:xfrm>
              <a:off x="8411136" y="1383670"/>
              <a:ext cx="2934449" cy="2121530"/>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E569BC76-6585-4096-A279-639A4DF9E405}"/>
                </a:ext>
              </a:extLst>
            </p:cNvPr>
            <p:cNvPicPr>
              <a:picLocks noChangeAspect="1"/>
            </p:cNvPicPr>
            <p:nvPr/>
          </p:nvPicPr>
          <p:blipFill>
            <a:blip r:embed="rId5"/>
            <a:srcRect l="25529" t="28369"/>
            <a:stretch>
              <a:fillRect/>
            </a:stretch>
          </p:blipFill>
          <p:spPr>
            <a:xfrm>
              <a:off x="8616745" y="1515546"/>
              <a:ext cx="2547589" cy="1055995"/>
            </a:xfrm>
            <a:prstGeom prst="rect">
              <a:avLst/>
            </a:prstGeom>
          </p:spPr>
        </p:pic>
        <p:pic>
          <p:nvPicPr>
            <p:cNvPr id="21" name="Picture 20">
              <a:extLst>
                <a:ext uri="{FF2B5EF4-FFF2-40B4-BE49-F238E27FC236}">
                  <a16:creationId xmlns:a16="http://schemas.microsoft.com/office/drawing/2014/main" id="{C6F0B651-61FD-68F9-042D-B0AC5B8AC838}"/>
                </a:ext>
              </a:extLst>
            </p:cNvPr>
            <p:cNvPicPr>
              <a:picLocks noChangeAspect="1"/>
            </p:cNvPicPr>
            <p:nvPr/>
          </p:nvPicPr>
          <p:blipFill>
            <a:blip r:embed="rId5"/>
            <a:srcRect l="13383" t="-5099" r="46214" b="76972"/>
            <a:stretch>
              <a:fillRect/>
            </a:stretch>
          </p:blipFill>
          <p:spPr>
            <a:xfrm>
              <a:off x="8579477" y="2571541"/>
              <a:ext cx="2584857" cy="775446"/>
            </a:xfrm>
            <a:prstGeom prst="rect">
              <a:avLst/>
            </a:prstGeom>
          </p:spPr>
        </p:pic>
      </p:grpSp>
      <p:grpSp>
        <p:nvGrpSpPr>
          <p:cNvPr id="27" name="Group 26">
            <a:extLst>
              <a:ext uri="{FF2B5EF4-FFF2-40B4-BE49-F238E27FC236}">
                <a16:creationId xmlns:a16="http://schemas.microsoft.com/office/drawing/2014/main" id="{07F74938-E49A-4DC0-B69E-BC2309CEE2C5}"/>
              </a:ext>
            </a:extLst>
          </p:cNvPr>
          <p:cNvGrpSpPr/>
          <p:nvPr/>
        </p:nvGrpSpPr>
        <p:grpSpPr>
          <a:xfrm>
            <a:off x="457200" y="4433431"/>
            <a:ext cx="3276600" cy="1622146"/>
            <a:chOff x="457200" y="4433430"/>
            <a:chExt cx="3276600" cy="1652685"/>
          </a:xfrm>
        </p:grpSpPr>
        <p:sp>
          <p:nvSpPr>
            <p:cNvPr id="24" name="Rounded Rectangle 23">
              <a:extLst>
                <a:ext uri="{FF2B5EF4-FFF2-40B4-BE49-F238E27FC236}">
                  <a16:creationId xmlns:a16="http://schemas.microsoft.com/office/drawing/2014/main" id="{C1DB9409-CF14-A77A-D447-8E53F68AF9A7}"/>
                </a:ext>
              </a:extLst>
            </p:cNvPr>
            <p:cNvSpPr/>
            <p:nvPr/>
          </p:nvSpPr>
          <p:spPr>
            <a:xfrm>
              <a:off x="457200" y="4433430"/>
              <a:ext cx="3276600" cy="1652685"/>
            </a:xfrm>
            <a:prstGeom prst="roundRect">
              <a:avLst>
                <a:gd name="adj" fmla="val 13474"/>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TextBox 24">
              <a:extLst>
                <a:ext uri="{FF2B5EF4-FFF2-40B4-BE49-F238E27FC236}">
                  <a16:creationId xmlns:a16="http://schemas.microsoft.com/office/drawing/2014/main" id="{ABC986A7-BE2B-3D00-08A3-6F7350A79D8A}"/>
                </a:ext>
              </a:extLst>
            </p:cNvPr>
            <p:cNvSpPr txBox="1"/>
            <p:nvPr/>
          </p:nvSpPr>
          <p:spPr>
            <a:xfrm>
              <a:off x="628411" y="4985685"/>
              <a:ext cx="2854552" cy="830997"/>
            </a:xfrm>
            <a:prstGeom prst="rect">
              <a:avLst/>
            </a:prstGeom>
            <a:solidFill>
              <a:schemeClr val="tx1"/>
            </a:solidFill>
          </p:spPr>
          <p:txBody>
            <a:bodyPr wrap="square" rtlCol="0">
              <a:spAutoFit/>
            </a:bodyPr>
            <a:lstStyle/>
            <a:p>
              <a:pPr marL="285750" indent="-285750">
                <a:buFont typeface="Arial" panose="020B0604020202020204" pitchFamily="34" charset="0"/>
                <a:buChar char="•"/>
              </a:pPr>
              <a:r>
                <a:rPr lang="en-US" sz="1600" dirty="0">
                  <a:solidFill>
                    <a:schemeClr val="bg2"/>
                  </a:solidFill>
                  <a:latin typeface="Aptos" panose="020B0004020202020204" pitchFamily="34" charset="0"/>
                </a:rPr>
                <a:t>Lost per-voxel resolution</a:t>
              </a:r>
            </a:p>
            <a:p>
              <a:pPr marL="285750" indent="-285750">
                <a:buFont typeface="Arial" panose="020B0604020202020204" pitchFamily="34" charset="0"/>
                <a:buChar char="•"/>
              </a:pPr>
              <a:r>
                <a:rPr lang="en-US" sz="1600" dirty="0">
                  <a:solidFill>
                    <a:schemeClr val="bg2"/>
                  </a:solidFill>
                  <a:latin typeface="Aptos" panose="020B0004020202020204" pitchFamily="34" charset="0"/>
                </a:rPr>
                <a:t>Predefined parcels in epilepsy?</a:t>
              </a:r>
            </a:p>
          </p:txBody>
        </p:sp>
        <p:sp>
          <p:nvSpPr>
            <p:cNvPr id="26" name="TextBox 25">
              <a:extLst>
                <a:ext uri="{FF2B5EF4-FFF2-40B4-BE49-F238E27FC236}">
                  <a16:creationId xmlns:a16="http://schemas.microsoft.com/office/drawing/2014/main" id="{15E1B0D5-5BBF-F2BF-DDB7-D500996E075E}"/>
                </a:ext>
              </a:extLst>
            </p:cNvPr>
            <p:cNvSpPr txBox="1"/>
            <p:nvPr/>
          </p:nvSpPr>
          <p:spPr>
            <a:xfrm>
              <a:off x="609425" y="4644350"/>
              <a:ext cx="2489689" cy="338554"/>
            </a:xfrm>
            <a:prstGeom prst="rect">
              <a:avLst/>
            </a:prstGeom>
            <a:solidFill>
              <a:schemeClr val="tx1"/>
            </a:solidFill>
          </p:spPr>
          <p:txBody>
            <a:bodyPr wrap="square" rtlCol="0">
              <a:spAutoFit/>
            </a:bodyPr>
            <a:lstStyle/>
            <a:p>
              <a:r>
                <a:rPr lang="en-US" sz="1600" dirty="0">
                  <a:solidFill>
                    <a:schemeClr val="bg1"/>
                  </a:solidFill>
                  <a:latin typeface="Aptos" panose="020B0004020202020204" pitchFamily="34" charset="0"/>
                </a:rPr>
                <a:t>LIMITATION</a:t>
              </a:r>
            </a:p>
          </p:txBody>
        </p:sp>
      </p:grpSp>
      <p:sp>
        <p:nvSpPr>
          <p:cNvPr id="28" name="TextBox 27">
            <a:extLst>
              <a:ext uri="{FF2B5EF4-FFF2-40B4-BE49-F238E27FC236}">
                <a16:creationId xmlns:a16="http://schemas.microsoft.com/office/drawing/2014/main" id="{053BE098-EAC1-D510-3D10-0097FD997941}"/>
              </a:ext>
            </a:extLst>
          </p:cNvPr>
          <p:cNvSpPr txBox="1"/>
          <p:nvPr/>
        </p:nvSpPr>
        <p:spPr>
          <a:xfrm>
            <a:off x="7620000" y="6494046"/>
            <a:ext cx="4378074" cy="338554"/>
          </a:xfrm>
          <a:prstGeom prst="rect">
            <a:avLst/>
          </a:prstGeom>
          <a:noFill/>
        </p:spPr>
        <p:txBody>
          <a:bodyPr wrap="square">
            <a:spAutoFit/>
          </a:bodyPr>
          <a:lstStyle/>
          <a:p>
            <a:pPr algn="r"/>
            <a:r>
              <a:rPr lang="en-US" sz="1600" b="0" i="0" u="none" strike="noStrike" dirty="0">
                <a:solidFill>
                  <a:srgbClr val="222222"/>
                </a:solidFill>
                <a:effectLst/>
                <a:latin typeface="Aptos" panose="020B0004020202020204" pitchFamily="34" charset="0"/>
              </a:rPr>
              <a:t>Van </a:t>
            </a:r>
            <a:r>
              <a:rPr lang="en-US" sz="1600" b="0" i="0" u="none" strike="noStrike" dirty="0" err="1">
                <a:solidFill>
                  <a:srgbClr val="222222"/>
                </a:solidFill>
                <a:effectLst/>
                <a:latin typeface="Aptos" panose="020B0004020202020204" pitchFamily="34" charset="0"/>
              </a:rPr>
              <a:t>Eyndhoven</a:t>
            </a:r>
            <a:r>
              <a:rPr lang="en-US" sz="1600" b="0" i="0" u="none" strike="noStrike" dirty="0">
                <a:solidFill>
                  <a:srgbClr val="222222"/>
                </a:solidFill>
                <a:effectLst/>
                <a:latin typeface="Aptos" panose="020B0004020202020204" pitchFamily="34" charset="0"/>
              </a:rPr>
              <a:t> et al (2021), Neuroimage</a:t>
            </a:r>
            <a:endParaRPr lang="en-US" sz="1600" dirty="0">
              <a:latin typeface="Aptos" panose="020B0004020202020204" pitchFamily="34" charset="0"/>
            </a:endParaRPr>
          </a:p>
        </p:txBody>
      </p:sp>
    </p:spTree>
    <p:extLst>
      <p:ext uri="{BB962C8B-B14F-4D97-AF65-F5344CB8AC3E}">
        <p14:creationId xmlns:p14="http://schemas.microsoft.com/office/powerpoint/2010/main" val="236500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par>
                                <p:cTn id="7" presetID="9" presetClass="emph" presetSubtype="0" nodeType="withEffect">
                                  <p:stCondLst>
                                    <p:cond delay="0"/>
                                  </p:stCondLst>
                                  <p:childTnLst>
                                    <p:set>
                                      <p:cBhvr>
                                        <p:cTn id="8" dur="indefinite"/>
                                        <p:tgtEl>
                                          <p:spTgt spid="9"/>
                                        </p:tgtEl>
                                        <p:attrNameLst>
                                          <p:attrName>style.opacity</p:attrName>
                                        </p:attrNameLst>
                                      </p:cBhvr>
                                      <p:to>
                                        <p:strVal val="0.25"/>
                                      </p:to>
                                    </p:set>
                                    <p:animEffect filter="image" prLst="opacity: 0.25">
                                      <p:cBhvr rctx="IE">
                                        <p:cTn id="9" dur="indefinite"/>
                                        <p:tgtEl>
                                          <p:spTgt spid="9"/>
                                        </p:tgtEl>
                                      </p:cBhvr>
                                    </p:animEffect>
                                  </p:childTnLst>
                                </p:cTn>
                              </p:par>
                              <p:par>
                                <p:cTn id="10" presetID="1" presetClass="entr" presetSubtype="0" fill="hold" nodeType="withEffect">
                                  <p:stCondLst>
                                    <p:cond delay="0"/>
                                  </p:stCondLst>
                                  <p:childTnLst>
                                    <p:set>
                                      <p:cBhvr>
                                        <p:cTn id="11" dur="1" fill="hold">
                                          <p:stCondLst>
                                            <p:cond delay="0"/>
                                          </p:stCondLst>
                                        </p:cTn>
                                        <p:tgtEl>
                                          <p:spTgt spid="15"/>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5">
                                            <p:txEl>
                                              <p:pRg st="4" end="4"/>
                                            </p:txEl>
                                          </p:spTgt>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22"/>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xit" presetSubtype="0" fill="hold" nodeType="clickEffect">
                                  <p:stCondLst>
                                    <p:cond delay="0"/>
                                  </p:stCondLst>
                                  <p:childTnLst>
                                    <p:set>
                                      <p:cBhvr>
                                        <p:cTn id="21" dur="1" fill="hold">
                                          <p:stCondLst>
                                            <p:cond delay="0"/>
                                          </p:stCondLst>
                                        </p:cTn>
                                        <p:tgtEl>
                                          <p:spTgt spid="22"/>
                                        </p:tgtEl>
                                        <p:attrNameLst>
                                          <p:attrName>style.visibility</p:attrName>
                                        </p:attrNameLst>
                                      </p:cBhvr>
                                      <p:to>
                                        <p:strVal val="hidden"/>
                                      </p:to>
                                    </p:set>
                                  </p:childTnLst>
                                </p:cTn>
                              </p:par>
                              <p:par>
                                <p:cTn id="22" presetID="1" presetClass="exit" presetSubtype="0" fill="hold" nodeType="withEffect">
                                  <p:stCondLst>
                                    <p:cond delay="0"/>
                                  </p:stCondLst>
                                  <p:childTnLst>
                                    <p:set>
                                      <p:cBhvr>
                                        <p:cTn id="23" dur="1" fill="hold">
                                          <p:stCondLst>
                                            <p:cond delay="0"/>
                                          </p:stCondLst>
                                        </p:cTn>
                                        <p:tgtEl>
                                          <p:spTgt spid="15"/>
                                        </p:tgtEl>
                                        <p:attrNameLst>
                                          <p:attrName>style.visibility</p:attrName>
                                        </p:attrNameLst>
                                      </p:cBhvr>
                                      <p:to>
                                        <p:strVal val="hidden"/>
                                      </p:to>
                                    </p:set>
                                  </p:childTnLst>
                                </p:cTn>
                              </p:par>
                              <p:par>
                                <p:cTn id="24" presetID="9" presetClass="emph" presetSubtype="0" nodeType="withEffect">
                                  <p:stCondLst>
                                    <p:cond delay="0"/>
                                  </p:stCondLst>
                                  <p:childTnLst>
                                    <p:set>
                                      <p:cBhvr>
                                        <p:cTn id="25" dur="indefinite"/>
                                        <p:tgtEl>
                                          <p:spTgt spid="9"/>
                                        </p:tgtEl>
                                        <p:attrNameLst>
                                          <p:attrName>style.opacity</p:attrName>
                                        </p:attrNameLst>
                                      </p:cBhvr>
                                      <p:to>
                                        <p:strVal val="0.99"/>
                                      </p:to>
                                    </p:set>
                                    <p:animEffect filter="image" prLst="opacity: 0.99">
                                      <p:cBhvr rctx="IE">
                                        <p:cTn id="26" dur="indefinite"/>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E9404A-1A32-9813-8899-8761A546E219}"/>
            </a:ext>
          </a:extLst>
        </p:cNvPr>
        <p:cNvGrpSpPr/>
        <p:nvPr/>
      </p:nvGrpSpPr>
      <p:grpSpPr>
        <a:xfrm>
          <a:off x="0" y="0"/>
          <a:ext cx="0" cy="0"/>
          <a:chOff x="0" y="0"/>
          <a:chExt cx="0" cy="0"/>
        </a:xfrm>
      </p:grpSpPr>
      <p:sp>
        <p:nvSpPr>
          <p:cNvPr id="49" name="Rounded Rectangle 48">
            <a:extLst>
              <a:ext uri="{FF2B5EF4-FFF2-40B4-BE49-F238E27FC236}">
                <a16:creationId xmlns:a16="http://schemas.microsoft.com/office/drawing/2014/main" id="{B9229CF4-F039-6313-ABB0-3C0ED90CA776}"/>
              </a:ext>
            </a:extLst>
          </p:cNvPr>
          <p:cNvSpPr/>
          <p:nvPr/>
        </p:nvSpPr>
        <p:spPr>
          <a:xfrm>
            <a:off x="8476962" y="3809255"/>
            <a:ext cx="3105438" cy="1680964"/>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ounded Rectangle 47">
            <a:extLst>
              <a:ext uri="{FF2B5EF4-FFF2-40B4-BE49-F238E27FC236}">
                <a16:creationId xmlns:a16="http://schemas.microsoft.com/office/drawing/2014/main" id="{2D94CE2C-BC5E-FAC9-2000-F3CD943C9D50}"/>
              </a:ext>
            </a:extLst>
          </p:cNvPr>
          <p:cNvSpPr/>
          <p:nvPr/>
        </p:nvSpPr>
        <p:spPr>
          <a:xfrm>
            <a:off x="5106544" y="3809255"/>
            <a:ext cx="3105438" cy="1680964"/>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ounded Rectangle 46">
            <a:extLst>
              <a:ext uri="{FF2B5EF4-FFF2-40B4-BE49-F238E27FC236}">
                <a16:creationId xmlns:a16="http://schemas.microsoft.com/office/drawing/2014/main" id="{F525FC20-47A1-C5B4-1630-7F20D9E961EE}"/>
              </a:ext>
            </a:extLst>
          </p:cNvPr>
          <p:cNvSpPr/>
          <p:nvPr/>
        </p:nvSpPr>
        <p:spPr>
          <a:xfrm>
            <a:off x="8458200" y="1900436"/>
            <a:ext cx="3105438" cy="1680964"/>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ounded Rectangle 32">
            <a:extLst>
              <a:ext uri="{FF2B5EF4-FFF2-40B4-BE49-F238E27FC236}">
                <a16:creationId xmlns:a16="http://schemas.microsoft.com/office/drawing/2014/main" id="{25F87454-82C1-161E-AF19-78E1CB5358B2}"/>
              </a:ext>
            </a:extLst>
          </p:cNvPr>
          <p:cNvSpPr/>
          <p:nvPr/>
        </p:nvSpPr>
        <p:spPr>
          <a:xfrm>
            <a:off x="5105400" y="1900436"/>
            <a:ext cx="3088755" cy="1680964"/>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a:extLst>
              <a:ext uri="{FF2B5EF4-FFF2-40B4-BE49-F238E27FC236}">
                <a16:creationId xmlns:a16="http://schemas.microsoft.com/office/drawing/2014/main" id="{BE41BB4C-622C-8788-B27B-1A5D4F740725}"/>
              </a:ext>
            </a:extLst>
          </p:cNvPr>
          <p:cNvPicPr>
            <a:picLocks noGrp="1" noChangeAspect="1"/>
          </p:cNvPicPr>
          <p:nvPr>
            <p:ph sz="quarter" idx="14"/>
          </p:nvPr>
        </p:nvPicPr>
        <p:blipFill>
          <a:blip r:embed="rId3"/>
          <a:stretch>
            <a:fillRect/>
          </a:stretch>
        </p:blipFill>
        <p:spPr>
          <a:xfrm>
            <a:off x="508792" y="1884726"/>
            <a:ext cx="4107523" cy="3605493"/>
          </a:xfrm>
          <a:prstGeom prst="roundRect">
            <a:avLst>
              <a:gd name="adj" fmla="val 7822"/>
            </a:avLst>
          </a:prstGeom>
        </p:spPr>
      </p:pic>
      <p:sp>
        <p:nvSpPr>
          <p:cNvPr id="34" name="Title 33">
            <a:extLst>
              <a:ext uri="{FF2B5EF4-FFF2-40B4-BE49-F238E27FC236}">
                <a16:creationId xmlns:a16="http://schemas.microsoft.com/office/drawing/2014/main" id="{1C9EAD5E-FBF7-C170-AA97-C4BE5F213290}"/>
              </a:ext>
            </a:extLst>
          </p:cNvPr>
          <p:cNvSpPr>
            <a:spLocks noGrp="1"/>
          </p:cNvSpPr>
          <p:nvPr>
            <p:ph type="title"/>
          </p:nvPr>
        </p:nvSpPr>
        <p:spPr/>
        <p:txBody>
          <a:bodyPr/>
          <a:lstStyle/>
          <a:p>
            <a:r>
              <a:rPr lang="en-GB" noProof="1"/>
              <a:t>The signal processing challenge</a:t>
            </a:r>
          </a:p>
        </p:txBody>
      </p:sp>
      <p:sp>
        <p:nvSpPr>
          <p:cNvPr id="15" name="Slide Number Placeholder 14">
            <a:extLst>
              <a:ext uri="{FF2B5EF4-FFF2-40B4-BE49-F238E27FC236}">
                <a16:creationId xmlns:a16="http://schemas.microsoft.com/office/drawing/2014/main" id="{441EE77E-2DD0-CC6B-A902-CE4CAB35604E}"/>
              </a:ext>
            </a:extLst>
          </p:cNvPr>
          <p:cNvSpPr>
            <a:spLocks noGrp="1"/>
          </p:cNvSpPr>
          <p:nvPr>
            <p:ph type="sldNum" sz="quarter" idx="12"/>
          </p:nvPr>
        </p:nvSpPr>
        <p:spPr/>
        <p:txBody>
          <a:bodyPr/>
          <a:lstStyle/>
          <a:p>
            <a:fld id="{B6F15528-21DE-4FAA-801E-634DDDAF4B2B}" type="slidenum">
              <a:rPr lang="en-GB" noProof="1" smtClean="0"/>
              <a:pPr/>
              <a:t>19</a:t>
            </a:fld>
            <a:endParaRPr lang="en-GB" noProof="1"/>
          </a:p>
        </p:txBody>
      </p:sp>
      <p:sp>
        <p:nvSpPr>
          <p:cNvPr id="46" name="Text Placeholder 45">
            <a:extLst>
              <a:ext uri="{FF2B5EF4-FFF2-40B4-BE49-F238E27FC236}">
                <a16:creationId xmlns:a16="http://schemas.microsoft.com/office/drawing/2014/main" id="{92EA4345-4382-9634-676D-84C5126AED4E}"/>
              </a:ext>
            </a:extLst>
          </p:cNvPr>
          <p:cNvSpPr>
            <a:spLocks noGrp="1"/>
          </p:cNvSpPr>
          <p:nvPr>
            <p:ph type="body" sz="quarter" idx="28"/>
          </p:nvPr>
        </p:nvSpPr>
        <p:spPr>
          <a:xfrm>
            <a:off x="5219090" y="2445914"/>
            <a:ext cx="2667388" cy="2422725"/>
          </a:xfrm>
        </p:spPr>
        <p:txBody>
          <a:bodyPr/>
          <a:lstStyle/>
          <a:p>
            <a:pPr marL="15750" indent="-285750">
              <a:buFont typeface="Arial" panose="020B0604020202020204" pitchFamily="34" charset="0"/>
              <a:buChar char="•"/>
            </a:pPr>
            <a:r>
              <a:rPr lang="en-GB" noProof="1"/>
              <a:t>EEG: 100 x 10</a:t>
            </a:r>
            <a:r>
              <a:rPr lang="en-GB" baseline="30000" noProof="1"/>
              <a:t>7 </a:t>
            </a:r>
            <a:r>
              <a:rPr lang="en-GB" noProof="1"/>
              <a:t> (24 hrs)</a:t>
            </a:r>
          </a:p>
          <a:p>
            <a:pPr marL="15750" indent="-285750">
              <a:buFont typeface="Arial" panose="020B0604020202020204" pitchFamily="34" charset="0"/>
              <a:buChar char="•"/>
            </a:pPr>
            <a:r>
              <a:rPr lang="en-GB" noProof="1"/>
              <a:t>fMRI: 10</a:t>
            </a:r>
            <a:r>
              <a:rPr lang="en-GB" baseline="30000" noProof="1"/>
              <a:t>5</a:t>
            </a:r>
            <a:r>
              <a:rPr lang="en-GB" noProof="1"/>
              <a:t> x 1000 (20 min) </a:t>
            </a:r>
          </a:p>
        </p:txBody>
      </p:sp>
      <p:sp>
        <p:nvSpPr>
          <p:cNvPr id="17" name="Text Placeholder 37">
            <a:extLst>
              <a:ext uri="{FF2B5EF4-FFF2-40B4-BE49-F238E27FC236}">
                <a16:creationId xmlns:a16="http://schemas.microsoft.com/office/drawing/2014/main" id="{94F5D298-06D9-6D95-8D6F-2A713C1DC7A5}"/>
              </a:ext>
            </a:extLst>
          </p:cNvPr>
          <p:cNvSpPr>
            <a:spLocks noGrp="1"/>
          </p:cNvSpPr>
          <p:nvPr>
            <p:ph type="body" sz="quarter" idx="18"/>
          </p:nvPr>
        </p:nvSpPr>
        <p:spPr>
          <a:xfrm>
            <a:off x="5192695" y="2018433"/>
            <a:ext cx="2933137" cy="593712"/>
          </a:xfrm>
        </p:spPr>
        <p:txBody>
          <a:bodyPr/>
          <a:lstStyle/>
          <a:p>
            <a:r>
              <a:rPr lang="en-GB" noProof="1"/>
              <a:t>Large observations</a:t>
            </a:r>
          </a:p>
        </p:txBody>
      </p:sp>
      <p:sp>
        <p:nvSpPr>
          <p:cNvPr id="19" name="Text Placeholder 39">
            <a:extLst>
              <a:ext uri="{FF2B5EF4-FFF2-40B4-BE49-F238E27FC236}">
                <a16:creationId xmlns:a16="http://schemas.microsoft.com/office/drawing/2014/main" id="{AC9F1D51-DB8F-E768-1B85-7F8DFAA464FB}"/>
              </a:ext>
            </a:extLst>
          </p:cNvPr>
          <p:cNvSpPr>
            <a:spLocks noGrp="1"/>
          </p:cNvSpPr>
          <p:nvPr>
            <p:ph type="body" sz="quarter" idx="21"/>
          </p:nvPr>
        </p:nvSpPr>
        <p:spPr>
          <a:xfrm>
            <a:off x="8657739" y="2018433"/>
            <a:ext cx="2853009" cy="2377440"/>
          </a:xfrm>
        </p:spPr>
        <p:txBody>
          <a:bodyPr/>
          <a:lstStyle/>
          <a:p>
            <a:r>
              <a:rPr lang="en-GB" noProof="1"/>
              <a:t>Mixture of sources</a:t>
            </a:r>
          </a:p>
        </p:txBody>
      </p:sp>
      <p:sp>
        <p:nvSpPr>
          <p:cNvPr id="30" name="Text Placeholder 39">
            <a:extLst>
              <a:ext uri="{FF2B5EF4-FFF2-40B4-BE49-F238E27FC236}">
                <a16:creationId xmlns:a16="http://schemas.microsoft.com/office/drawing/2014/main" id="{73BABF33-B316-2C06-6E90-85567744DE50}"/>
              </a:ext>
            </a:extLst>
          </p:cNvPr>
          <p:cNvSpPr txBox="1">
            <a:spLocks/>
          </p:cNvSpPr>
          <p:nvPr/>
        </p:nvSpPr>
        <p:spPr>
          <a:xfrm>
            <a:off x="8657739" y="3947160"/>
            <a:ext cx="2091009" cy="2377440"/>
          </a:xfrm>
        </p:spPr>
        <p:txBody>
          <a:bodyPr wrap="square">
            <a:spAutoFit/>
          </a:bodyPr>
          <a:lstStyle>
            <a:lvl1pPr marL="0" indent="-270000" eaLnBrk="1" hangingPunct="1">
              <a:buFont typeface="Arial" panose="020B0604020202020204" pitchFamily="34" charset="0"/>
              <a:buNone/>
              <a:defRPr sz="2000" b="1">
                <a:solidFill>
                  <a:schemeClr val="tx1"/>
                </a:solidFill>
                <a:latin typeface="Aptos" panose="020B0004020202020204" pitchFamily="34" charset="0"/>
                <a:ea typeface="+mn-ea"/>
                <a:cs typeface="+mn-cs"/>
              </a:defRPr>
            </a:lvl1pPr>
            <a:lvl2pPr marL="540000" indent="-270000" eaLnBrk="1" hangingPunct="1">
              <a:buFont typeface="Arial" panose="020B0604020202020204" pitchFamily="34" charset="0"/>
              <a:buChar char="•"/>
              <a:defRPr sz="2000">
                <a:solidFill>
                  <a:schemeClr val="tx1"/>
                </a:solidFill>
                <a:latin typeface="Aptos" panose="020B0004020202020204" pitchFamily="34" charset="0"/>
                <a:ea typeface="+mn-ea"/>
                <a:cs typeface="+mn-cs"/>
              </a:defRPr>
            </a:lvl2pPr>
            <a:lvl3pPr marL="900000" indent="-270000" eaLnBrk="1" hangingPunct="1">
              <a:buFont typeface="Arial" panose="020B0604020202020204" pitchFamily="34" charset="0"/>
              <a:buChar char="•"/>
              <a:defRPr sz="2000">
                <a:solidFill>
                  <a:schemeClr val="tx1"/>
                </a:solidFill>
                <a:latin typeface="Aptos" panose="020B0004020202020204" pitchFamily="34" charset="0"/>
                <a:ea typeface="+mn-ea"/>
                <a:cs typeface="+mn-cs"/>
              </a:defRPr>
            </a:lvl3pPr>
            <a:lvl4pPr marL="1350000" indent="-270000" eaLnBrk="1" hangingPunct="1">
              <a:buFont typeface="Arial" panose="020B0604020202020204" pitchFamily="34" charset="0"/>
              <a:buChar char="•"/>
              <a:defRPr sz="2000">
                <a:solidFill>
                  <a:schemeClr val="tx1"/>
                </a:solidFill>
                <a:latin typeface="Aptos" panose="020B0004020202020204" pitchFamily="34" charset="0"/>
                <a:ea typeface="+mn-ea"/>
                <a:cs typeface="+mn-cs"/>
              </a:defRPr>
            </a:lvl4pPr>
            <a:lvl5pPr marL="1800000" indent="-270000" eaLnBrk="1" hangingPunct="1">
              <a:buFont typeface="Arial" panose="020B0604020202020204" pitchFamily="34" charset="0"/>
              <a:buChar char="•"/>
              <a:defRPr sz="2000">
                <a:solidFill>
                  <a:schemeClr val="tx1"/>
                </a:solidFill>
                <a:latin typeface="Aptos" panose="020B0004020202020204" pitchFamily="34" charset="0"/>
                <a:ea typeface="+mn-ea"/>
                <a:cs typeface="+mn-cs"/>
              </a:defRPr>
            </a:lvl5pPr>
            <a:lvl6pPr marL="2250000" indent="-270000" eaLnBrk="1" hangingPunct="1">
              <a:defRPr sz="2000">
                <a:solidFill>
                  <a:schemeClr val="tx1"/>
                </a:solidFill>
                <a:latin typeface="Aptos" panose="020B0004020202020204" pitchFamily="34" charset="0"/>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GB" noProof="1"/>
              <a:t>Low SNR</a:t>
            </a:r>
          </a:p>
        </p:txBody>
      </p:sp>
      <p:sp>
        <p:nvSpPr>
          <p:cNvPr id="31" name="Text Placeholder 39">
            <a:extLst>
              <a:ext uri="{FF2B5EF4-FFF2-40B4-BE49-F238E27FC236}">
                <a16:creationId xmlns:a16="http://schemas.microsoft.com/office/drawing/2014/main" id="{75CBB8BE-6CF8-5DB6-754A-B55551410D85}"/>
              </a:ext>
            </a:extLst>
          </p:cNvPr>
          <p:cNvSpPr txBox="1">
            <a:spLocks/>
          </p:cNvSpPr>
          <p:nvPr/>
        </p:nvSpPr>
        <p:spPr>
          <a:xfrm>
            <a:off x="5197840" y="3977040"/>
            <a:ext cx="2853009" cy="2377440"/>
          </a:xfrm>
        </p:spPr>
        <p:txBody>
          <a:bodyPr wrap="square">
            <a:spAutoFit/>
          </a:bodyPr>
          <a:lstStyle>
            <a:lvl1pPr marL="0" indent="-270000" eaLnBrk="1" hangingPunct="1">
              <a:buFont typeface="Arial" panose="020B0604020202020204" pitchFamily="34" charset="0"/>
              <a:buNone/>
              <a:defRPr sz="2000" b="1">
                <a:solidFill>
                  <a:schemeClr val="tx1"/>
                </a:solidFill>
                <a:latin typeface="Aptos" panose="020B0004020202020204" pitchFamily="34" charset="0"/>
                <a:ea typeface="+mn-ea"/>
                <a:cs typeface="+mn-cs"/>
              </a:defRPr>
            </a:lvl1pPr>
            <a:lvl2pPr marL="540000" indent="-270000" eaLnBrk="1" hangingPunct="1">
              <a:buFont typeface="Arial" panose="020B0604020202020204" pitchFamily="34" charset="0"/>
              <a:buChar char="•"/>
              <a:defRPr sz="2000">
                <a:solidFill>
                  <a:schemeClr val="tx1"/>
                </a:solidFill>
                <a:latin typeface="Aptos" panose="020B0004020202020204" pitchFamily="34" charset="0"/>
                <a:ea typeface="+mn-ea"/>
                <a:cs typeface="+mn-cs"/>
              </a:defRPr>
            </a:lvl2pPr>
            <a:lvl3pPr marL="900000" indent="-270000" eaLnBrk="1" hangingPunct="1">
              <a:buFont typeface="Arial" panose="020B0604020202020204" pitchFamily="34" charset="0"/>
              <a:buChar char="•"/>
              <a:defRPr sz="2000">
                <a:solidFill>
                  <a:schemeClr val="tx1"/>
                </a:solidFill>
                <a:latin typeface="Aptos" panose="020B0004020202020204" pitchFamily="34" charset="0"/>
                <a:ea typeface="+mn-ea"/>
                <a:cs typeface="+mn-cs"/>
              </a:defRPr>
            </a:lvl3pPr>
            <a:lvl4pPr marL="1350000" indent="-270000" eaLnBrk="1" hangingPunct="1">
              <a:buFont typeface="Arial" panose="020B0604020202020204" pitchFamily="34" charset="0"/>
              <a:buChar char="•"/>
              <a:defRPr sz="2000">
                <a:solidFill>
                  <a:schemeClr val="tx1"/>
                </a:solidFill>
                <a:latin typeface="Aptos" panose="020B0004020202020204" pitchFamily="34" charset="0"/>
                <a:ea typeface="+mn-ea"/>
                <a:cs typeface="+mn-cs"/>
              </a:defRPr>
            </a:lvl4pPr>
            <a:lvl5pPr marL="1800000" indent="-270000" eaLnBrk="1" hangingPunct="1">
              <a:buFont typeface="Arial" panose="020B0604020202020204" pitchFamily="34" charset="0"/>
              <a:buChar char="•"/>
              <a:defRPr sz="2000">
                <a:solidFill>
                  <a:schemeClr val="tx1"/>
                </a:solidFill>
                <a:latin typeface="Aptos" panose="020B0004020202020204" pitchFamily="34" charset="0"/>
                <a:ea typeface="+mn-ea"/>
                <a:cs typeface="+mn-cs"/>
              </a:defRPr>
            </a:lvl5pPr>
            <a:lvl6pPr marL="2250000" indent="-270000" eaLnBrk="1" hangingPunct="1">
              <a:defRPr sz="2000">
                <a:solidFill>
                  <a:schemeClr val="tx1"/>
                </a:solidFill>
                <a:latin typeface="Aptos" panose="020B0004020202020204" pitchFamily="34" charset="0"/>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GB" noProof="1"/>
              <a:t>Different biophysics</a:t>
            </a:r>
          </a:p>
        </p:txBody>
      </p:sp>
      <p:sp>
        <p:nvSpPr>
          <p:cNvPr id="50" name="Text Placeholder 45">
            <a:extLst>
              <a:ext uri="{FF2B5EF4-FFF2-40B4-BE49-F238E27FC236}">
                <a16:creationId xmlns:a16="http://schemas.microsoft.com/office/drawing/2014/main" id="{FC4D8EAB-4004-55E2-03FD-29DBF16AFC8E}"/>
              </a:ext>
            </a:extLst>
          </p:cNvPr>
          <p:cNvSpPr txBox="1">
            <a:spLocks/>
          </p:cNvSpPr>
          <p:nvPr/>
        </p:nvSpPr>
        <p:spPr>
          <a:xfrm>
            <a:off x="8835162" y="2445914"/>
            <a:ext cx="2776809" cy="2422725"/>
          </a:xfrm>
        </p:spPr>
        <p:txBody>
          <a:bodyPr/>
          <a:lstStyle>
            <a:lvl1pPr marL="0" indent="-270000" eaLnBrk="1" hangingPunct="1">
              <a:buFont typeface="Arial" panose="020B0604020202020204" pitchFamily="34" charset="0"/>
              <a:buNone/>
              <a:defRPr sz="1400">
                <a:solidFill>
                  <a:schemeClr val="bg2"/>
                </a:solidFill>
                <a:latin typeface="Aptos" panose="020B0004020202020204" pitchFamily="34" charset="0"/>
                <a:ea typeface="+mn-ea"/>
                <a:cs typeface="+mn-cs"/>
              </a:defRPr>
            </a:lvl1pPr>
            <a:lvl2pPr marL="540000" indent="-270000" eaLnBrk="1" hangingPunct="1">
              <a:buFont typeface="System Font Regular"/>
              <a:buChar char="-"/>
              <a:defRPr sz="1400">
                <a:solidFill>
                  <a:schemeClr val="bg2"/>
                </a:solidFill>
                <a:latin typeface="Aptos" panose="020B0004020202020204" pitchFamily="34" charset="0"/>
                <a:ea typeface="+mn-ea"/>
                <a:cs typeface="+mn-cs"/>
              </a:defRPr>
            </a:lvl2pPr>
            <a:lvl3pPr marL="810000" indent="-270000" eaLnBrk="1" hangingPunct="1">
              <a:buFont typeface="System Font Regular"/>
              <a:buChar char="-"/>
              <a:defRPr sz="1400">
                <a:solidFill>
                  <a:schemeClr val="bg2"/>
                </a:solidFill>
                <a:latin typeface="Aptos" panose="020B0004020202020204" pitchFamily="34" charset="0"/>
                <a:ea typeface="+mn-ea"/>
                <a:cs typeface="+mn-cs"/>
              </a:defRPr>
            </a:lvl3pPr>
            <a:lvl4pPr marL="1080000" indent="-270000" eaLnBrk="1" hangingPunct="1">
              <a:buFont typeface="System Font Regular"/>
              <a:buChar char="-"/>
              <a:defRPr sz="1400">
                <a:solidFill>
                  <a:schemeClr val="bg2"/>
                </a:solidFill>
                <a:latin typeface="Aptos" panose="020B0004020202020204" pitchFamily="34" charset="0"/>
                <a:ea typeface="+mn-ea"/>
                <a:cs typeface="+mn-cs"/>
              </a:defRPr>
            </a:lvl4pPr>
            <a:lvl5pPr marL="1350000" indent="-270000" eaLnBrk="1" hangingPunct="1">
              <a:buFont typeface="System Font Regular"/>
              <a:buChar char="-"/>
              <a:defRPr sz="1400">
                <a:solidFill>
                  <a:schemeClr val="bg2"/>
                </a:solidFill>
                <a:latin typeface="Aptos" panose="020B0004020202020204" pitchFamily="34" charset="0"/>
                <a:ea typeface="+mn-ea"/>
                <a:cs typeface="+mn-cs"/>
              </a:defRPr>
            </a:lvl5pPr>
            <a:lvl6pPr marL="2250000" indent="-270000" eaLnBrk="1" hangingPunct="1">
              <a:defRPr sz="2000">
                <a:solidFill>
                  <a:schemeClr val="tx1"/>
                </a:solidFill>
                <a:latin typeface="Aptos" panose="020B0004020202020204" pitchFamily="34" charset="0"/>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marL="15750" indent="-285750">
              <a:buFont typeface="Arial" panose="020B0604020202020204" pitchFamily="34" charset="0"/>
              <a:buChar char="•"/>
            </a:pPr>
            <a:r>
              <a:rPr lang="en-GB" noProof="1"/>
              <a:t>Activity of interest</a:t>
            </a:r>
          </a:p>
          <a:p>
            <a:pPr marL="15750" indent="-285750">
              <a:buFont typeface="Arial" panose="020B0604020202020204" pitchFamily="34" charset="0"/>
              <a:buChar char="•"/>
            </a:pPr>
            <a:r>
              <a:rPr lang="en-GB" noProof="1"/>
              <a:t>Background brain activity</a:t>
            </a:r>
          </a:p>
          <a:p>
            <a:pPr marL="15750" indent="-285750">
              <a:buFont typeface="Arial" panose="020B0604020202020204" pitchFamily="34" charset="0"/>
              <a:buChar char="•"/>
            </a:pPr>
            <a:r>
              <a:rPr lang="en-GB" noProof="1"/>
              <a:t>Physiological artifact</a:t>
            </a:r>
          </a:p>
          <a:p>
            <a:pPr marL="15750" indent="-285750">
              <a:buFont typeface="Arial" panose="020B0604020202020204" pitchFamily="34" charset="0"/>
              <a:buChar char="•"/>
            </a:pPr>
            <a:r>
              <a:rPr lang="en-GB" noProof="1"/>
              <a:t>Noise</a:t>
            </a:r>
          </a:p>
        </p:txBody>
      </p:sp>
      <p:sp>
        <p:nvSpPr>
          <p:cNvPr id="51" name="Text Placeholder 45">
            <a:extLst>
              <a:ext uri="{FF2B5EF4-FFF2-40B4-BE49-F238E27FC236}">
                <a16:creationId xmlns:a16="http://schemas.microsoft.com/office/drawing/2014/main" id="{B8945543-5677-FFC0-F615-E8465CA6BC95}"/>
              </a:ext>
            </a:extLst>
          </p:cNvPr>
          <p:cNvSpPr txBox="1">
            <a:spLocks/>
          </p:cNvSpPr>
          <p:nvPr/>
        </p:nvSpPr>
        <p:spPr>
          <a:xfrm>
            <a:off x="5233647" y="4403786"/>
            <a:ext cx="2962495" cy="716032"/>
          </a:xfrm>
        </p:spPr>
        <p:txBody>
          <a:bodyPr/>
          <a:lstStyle>
            <a:lvl1pPr marL="0" indent="-270000" eaLnBrk="1" hangingPunct="1">
              <a:buFont typeface="Arial" panose="020B0604020202020204" pitchFamily="34" charset="0"/>
              <a:buNone/>
              <a:defRPr sz="1400">
                <a:solidFill>
                  <a:schemeClr val="bg2"/>
                </a:solidFill>
                <a:latin typeface="Aptos" panose="020B0004020202020204" pitchFamily="34" charset="0"/>
                <a:ea typeface="+mn-ea"/>
                <a:cs typeface="+mn-cs"/>
              </a:defRPr>
            </a:lvl1pPr>
            <a:lvl2pPr marL="540000" indent="-270000" eaLnBrk="1" hangingPunct="1">
              <a:buFont typeface="System Font Regular"/>
              <a:buChar char="-"/>
              <a:defRPr sz="1400">
                <a:solidFill>
                  <a:schemeClr val="bg2"/>
                </a:solidFill>
                <a:latin typeface="Aptos" panose="020B0004020202020204" pitchFamily="34" charset="0"/>
                <a:ea typeface="+mn-ea"/>
                <a:cs typeface="+mn-cs"/>
              </a:defRPr>
            </a:lvl2pPr>
            <a:lvl3pPr marL="810000" indent="-270000" eaLnBrk="1" hangingPunct="1">
              <a:buFont typeface="System Font Regular"/>
              <a:buChar char="-"/>
              <a:defRPr sz="1400">
                <a:solidFill>
                  <a:schemeClr val="bg2"/>
                </a:solidFill>
                <a:latin typeface="Aptos" panose="020B0004020202020204" pitchFamily="34" charset="0"/>
                <a:ea typeface="+mn-ea"/>
                <a:cs typeface="+mn-cs"/>
              </a:defRPr>
            </a:lvl3pPr>
            <a:lvl4pPr marL="1080000" indent="-270000" eaLnBrk="1" hangingPunct="1">
              <a:buFont typeface="System Font Regular"/>
              <a:buChar char="-"/>
              <a:defRPr sz="1400">
                <a:solidFill>
                  <a:schemeClr val="bg2"/>
                </a:solidFill>
                <a:latin typeface="Aptos" panose="020B0004020202020204" pitchFamily="34" charset="0"/>
                <a:ea typeface="+mn-ea"/>
                <a:cs typeface="+mn-cs"/>
              </a:defRPr>
            </a:lvl4pPr>
            <a:lvl5pPr marL="1350000" indent="-270000" eaLnBrk="1" hangingPunct="1">
              <a:buFont typeface="System Font Regular"/>
              <a:buChar char="-"/>
              <a:defRPr sz="1400">
                <a:solidFill>
                  <a:schemeClr val="bg2"/>
                </a:solidFill>
                <a:latin typeface="Aptos" panose="020B0004020202020204" pitchFamily="34" charset="0"/>
                <a:ea typeface="+mn-ea"/>
                <a:cs typeface="+mn-cs"/>
              </a:defRPr>
            </a:lvl5pPr>
            <a:lvl6pPr marL="2250000" indent="-270000" eaLnBrk="1" hangingPunct="1">
              <a:defRPr sz="2000">
                <a:solidFill>
                  <a:schemeClr val="tx1"/>
                </a:solidFill>
                <a:latin typeface="Aptos" panose="020B0004020202020204" pitchFamily="34" charset="0"/>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marL="15750" indent="-285750">
              <a:buFont typeface="Arial" panose="020B0604020202020204" pitchFamily="34" charset="0"/>
              <a:buChar char="•"/>
            </a:pPr>
            <a:r>
              <a:rPr lang="en-GB" noProof="1"/>
              <a:t>Mismatch in references space and resolution</a:t>
            </a:r>
          </a:p>
          <a:p>
            <a:pPr marL="15750" indent="-285750">
              <a:buFont typeface="Arial" panose="020B0604020202020204" pitchFamily="34" charset="0"/>
              <a:buChar char="•"/>
            </a:pPr>
            <a:r>
              <a:rPr lang="en-GB" noProof="1"/>
              <a:t>Different temporal dynamics</a:t>
            </a:r>
          </a:p>
          <a:p>
            <a:pPr marL="15750" indent="-285750">
              <a:buFont typeface="Arial" panose="020B0604020202020204" pitchFamily="34" charset="0"/>
              <a:buChar char="•"/>
            </a:pPr>
            <a:r>
              <a:rPr lang="en-GB" noProof="1"/>
              <a:t>Indirect measurement </a:t>
            </a:r>
          </a:p>
          <a:p>
            <a:endParaRPr lang="en-GB" noProof="1"/>
          </a:p>
        </p:txBody>
      </p:sp>
      <p:sp>
        <p:nvSpPr>
          <p:cNvPr id="52" name="Text Placeholder 45">
            <a:extLst>
              <a:ext uri="{FF2B5EF4-FFF2-40B4-BE49-F238E27FC236}">
                <a16:creationId xmlns:a16="http://schemas.microsoft.com/office/drawing/2014/main" id="{55687E3A-2463-F1C1-7346-5558A4FED5F2}"/>
              </a:ext>
            </a:extLst>
          </p:cNvPr>
          <p:cNvSpPr txBox="1">
            <a:spLocks/>
          </p:cNvSpPr>
          <p:nvPr/>
        </p:nvSpPr>
        <p:spPr>
          <a:xfrm>
            <a:off x="8848505" y="4391967"/>
            <a:ext cx="2962495" cy="1170633"/>
          </a:xfrm>
        </p:spPr>
        <p:txBody>
          <a:bodyPr/>
          <a:lstStyle>
            <a:lvl1pPr marL="0" indent="-270000" eaLnBrk="1" hangingPunct="1">
              <a:buFont typeface="Arial" panose="020B0604020202020204" pitchFamily="34" charset="0"/>
              <a:buNone/>
              <a:defRPr sz="1400">
                <a:solidFill>
                  <a:schemeClr val="bg2"/>
                </a:solidFill>
                <a:latin typeface="Aptos" panose="020B0004020202020204" pitchFamily="34" charset="0"/>
                <a:ea typeface="+mn-ea"/>
                <a:cs typeface="+mn-cs"/>
              </a:defRPr>
            </a:lvl1pPr>
            <a:lvl2pPr marL="540000" indent="-270000" eaLnBrk="1" hangingPunct="1">
              <a:buFont typeface="System Font Regular"/>
              <a:buChar char="-"/>
              <a:defRPr sz="1400">
                <a:solidFill>
                  <a:schemeClr val="bg2"/>
                </a:solidFill>
                <a:latin typeface="Aptos" panose="020B0004020202020204" pitchFamily="34" charset="0"/>
                <a:ea typeface="+mn-ea"/>
                <a:cs typeface="+mn-cs"/>
              </a:defRPr>
            </a:lvl2pPr>
            <a:lvl3pPr marL="810000" indent="-270000" eaLnBrk="1" hangingPunct="1">
              <a:buFont typeface="System Font Regular"/>
              <a:buChar char="-"/>
              <a:defRPr sz="1400">
                <a:solidFill>
                  <a:schemeClr val="bg2"/>
                </a:solidFill>
                <a:latin typeface="Aptos" panose="020B0004020202020204" pitchFamily="34" charset="0"/>
                <a:ea typeface="+mn-ea"/>
                <a:cs typeface="+mn-cs"/>
              </a:defRPr>
            </a:lvl3pPr>
            <a:lvl4pPr marL="1080000" indent="-270000" eaLnBrk="1" hangingPunct="1">
              <a:buFont typeface="System Font Regular"/>
              <a:buChar char="-"/>
              <a:defRPr sz="1400">
                <a:solidFill>
                  <a:schemeClr val="bg2"/>
                </a:solidFill>
                <a:latin typeface="Aptos" panose="020B0004020202020204" pitchFamily="34" charset="0"/>
                <a:ea typeface="+mn-ea"/>
                <a:cs typeface="+mn-cs"/>
              </a:defRPr>
            </a:lvl4pPr>
            <a:lvl5pPr marL="1350000" indent="-270000" eaLnBrk="1" hangingPunct="1">
              <a:buFont typeface="System Font Regular"/>
              <a:buChar char="-"/>
              <a:defRPr sz="1400">
                <a:solidFill>
                  <a:schemeClr val="bg2"/>
                </a:solidFill>
                <a:latin typeface="Aptos" panose="020B0004020202020204" pitchFamily="34" charset="0"/>
                <a:ea typeface="+mn-ea"/>
                <a:cs typeface="+mn-cs"/>
              </a:defRPr>
            </a:lvl5pPr>
            <a:lvl6pPr marL="2250000" indent="-270000" eaLnBrk="1" hangingPunct="1">
              <a:defRPr sz="2000">
                <a:solidFill>
                  <a:schemeClr val="tx1"/>
                </a:solidFill>
                <a:latin typeface="Aptos" panose="020B0004020202020204" pitchFamily="34" charset="0"/>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marL="285750" indent="-285750">
              <a:buFont typeface="Arial" panose="020B0604020202020204" pitchFamily="34" charset="0"/>
              <a:buChar char="•"/>
            </a:pPr>
            <a:r>
              <a:rPr lang="en-GB" noProof="1"/>
              <a:t>Due to mixing</a:t>
            </a:r>
          </a:p>
          <a:p>
            <a:pPr marL="285750" indent="-285750">
              <a:buFont typeface="Arial" panose="020B0604020202020204" pitchFamily="34" charset="0"/>
              <a:buChar char="•"/>
            </a:pPr>
            <a:r>
              <a:rPr lang="en-GB" noProof="1"/>
              <a:t>Activity is sparse in time </a:t>
            </a:r>
            <a:br>
              <a:rPr lang="en-GB" noProof="1"/>
            </a:br>
            <a:r>
              <a:rPr lang="en-GB" noProof="1"/>
              <a:t>and space</a:t>
            </a:r>
          </a:p>
          <a:p>
            <a:endParaRPr lang="en-GB" noProof="1"/>
          </a:p>
          <a:p>
            <a:endParaRPr lang="en-GB" noProof="1"/>
          </a:p>
        </p:txBody>
      </p:sp>
      <p:sp>
        <p:nvSpPr>
          <p:cNvPr id="2" name="TextBox 1">
            <a:extLst>
              <a:ext uri="{FF2B5EF4-FFF2-40B4-BE49-F238E27FC236}">
                <a16:creationId xmlns:a16="http://schemas.microsoft.com/office/drawing/2014/main" id="{B57CFD19-73FD-EB60-77CA-7F1DF956C2BD}"/>
              </a:ext>
            </a:extLst>
          </p:cNvPr>
          <p:cNvSpPr txBox="1"/>
          <p:nvPr/>
        </p:nvSpPr>
        <p:spPr>
          <a:xfrm>
            <a:off x="7556591" y="2067172"/>
            <a:ext cx="848719" cy="369332"/>
          </a:xfrm>
          <a:prstGeom prst="rect">
            <a:avLst/>
          </a:prstGeom>
          <a:noFill/>
        </p:spPr>
        <p:txBody>
          <a:bodyPr wrap="square">
            <a:spAutoFit/>
          </a:bodyPr>
          <a:lstStyle/>
          <a:p>
            <a:r>
              <a:rPr lang="en-GB" noProof="1"/>
              <a:t>✅</a:t>
            </a:r>
            <a:endParaRPr lang="en-US" dirty="0"/>
          </a:p>
        </p:txBody>
      </p:sp>
      <p:sp>
        <p:nvSpPr>
          <p:cNvPr id="3" name="TextBox 2">
            <a:extLst>
              <a:ext uri="{FF2B5EF4-FFF2-40B4-BE49-F238E27FC236}">
                <a16:creationId xmlns:a16="http://schemas.microsoft.com/office/drawing/2014/main" id="{C542A3A9-560C-7392-14E5-1B50CF7A0638}"/>
              </a:ext>
            </a:extLst>
          </p:cNvPr>
          <p:cNvSpPr txBox="1"/>
          <p:nvPr/>
        </p:nvSpPr>
        <p:spPr>
          <a:xfrm>
            <a:off x="10896600" y="2047508"/>
            <a:ext cx="533400" cy="369332"/>
          </a:xfrm>
          <a:prstGeom prst="rect">
            <a:avLst/>
          </a:prstGeom>
          <a:noFill/>
        </p:spPr>
        <p:txBody>
          <a:bodyPr wrap="square">
            <a:spAutoFit/>
          </a:bodyPr>
          <a:lstStyle/>
          <a:p>
            <a:r>
              <a:rPr lang="en-GB" noProof="1"/>
              <a:t>✅</a:t>
            </a:r>
            <a:endParaRPr lang="en-US" dirty="0"/>
          </a:p>
        </p:txBody>
      </p:sp>
      <p:sp>
        <p:nvSpPr>
          <p:cNvPr id="5" name="TextBox 4">
            <a:extLst>
              <a:ext uri="{FF2B5EF4-FFF2-40B4-BE49-F238E27FC236}">
                <a16:creationId xmlns:a16="http://schemas.microsoft.com/office/drawing/2014/main" id="{DDDCBFA5-4182-8A1A-5904-1AC0F0D13E11}"/>
              </a:ext>
            </a:extLst>
          </p:cNvPr>
          <p:cNvSpPr txBox="1"/>
          <p:nvPr/>
        </p:nvSpPr>
        <p:spPr>
          <a:xfrm>
            <a:off x="7620532" y="4276963"/>
            <a:ext cx="621083" cy="461665"/>
          </a:xfrm>
          <a:prstGeom prst="rect">
            <a:avLst/>
          </a:prstGeom>
          <a:noFill/>
        </p:spPr>
        <p:txBody>
          <a:bodyPr wrap="square" rtlCol="0">
            <a:spAutoFit/>
          </a:bodyPr>
          <a:lstStyle/>
          <a:p>
            <a:r>
              <a:rPr lang="en-US" sz="2400" dirty="0"/>
              <a:t>⚠️</a:t>
            </a:r>
          </a:p>
        </p:txBody>
      </p:sp>
      <p:sp>
        <p:nvSpPr>
          <p:cNvPr id="6" name="TextBox 5">
            <a:extLst>
              <a:ext uri="{FF2B5EF4-FFF2-40B4-BE49-F238E27FC236}">
                <a16:creationId xmlns:a16="http://schemas.microsoft.com/office/drawing/2014/main" id="{886DE67C-779D-EC7F-6D56-C4441C2038FA}"/>
              </a:ext>
            </a:extLst>
          </p:cNvPr>
          <p:cNvSpPr txBox="1"/>
          <p:nvPr/>
        </p:nvSpPr>
        <p:spPr>
          <a:xfrm>
            <a:off x="7657468" y="3995860"/>
            <a:ext cx="533400" cy="369332"/>
          </a:xfrm>
          <a:prstGeom prst="rect">
            <a:avLst/>
          </a:prstGeom>
          <a:noFill/>
        </p:spPr>
        <p:txBody>
          <a:bodyPr wrap="square">
            <a:spAutoFit/>
          </a:bodyPr>
          <a:lstStyle/>
          <a:p>
            <a:r>
              <a:rPr lang="en-GB" noProof="1"/>
              <a:t>✅</a:t>
            </a:r>
            <a:endParaRPr lang="en-US" dirty="0"/>
          </a:p>
        </p:txBody>
      </p:sp>
    </p:spTree>
    <p:extLst>
      <p:ext uri="{BB962C8B-B14F-4D97-AF65-F5344CB8AC3E}">
        <p14:creationId xmlns:p14="http://schemas.microsoft.com/office/powerpoint/2010/main" val="2379046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mph" presetSubtype="2" fill="hold" nodeType="clickEffect">
                                  <p:stCondLst>
                                    <p:cond delay="0"/>
                                  </p:stCondLst>
                                  <p:childTnLst>
                                    <p:animClr clrSpc="rgb" dir="cw">
                                      <p:cBhvr override="childStyle">
                                        <p:cTn id="10" dur="2000" fill="hold"/>
                                        <p:tgtEl>
                                          <p:spTgt spid="30">
                                            <p:txEl>
                                              <p:pRg st="0" end="0"/>
                                            </p:txEl>
                                          </p:spTgt>
                                        </p:tgtEl>
                                        <p:attrNameLst>
                                          <p:attrName>style.color</p:attrName>
                                        </p:attrNameLst>
                                      </p:cBhvr>
                                      <p:to>
                                        <a:schemeClr val="bg2"/>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CED2A8-B690-6C61-E257-CE3779C79639}"/>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2E927B38-3DB6-9275-F62F-508C832F8919}"/>
              </a:ext>
            </a:extLst>
          </p:cNvPr>
          <p:cNvSpPr>
            <a:spLocks noGrp="1"/>
          </p:cNvSpPr>
          <p:nvPr>
            <p:ph type="title"/>
          </p:nvPr>
        </p:nvSpPr>
        <p:spPr>
          <a:xfrm>
            <a:off x="480245" y="685800"/>
            <a:ext cx="5816598" cy="1209315"/>
          </a:xfrm>
        </p:spPr>
        <p:txBody>
          <a:bodyPr/>
          <a:lstStyle/>
          <a:p>
            <a:r>
              <a:rPr lang="en-GB" noProof="1">
                <a:solidFill>
                  <a:srgbClr val="000830"/>
                </a:solidFill>
              </a:rPr>
              <a:t>Functional neurosurgery</a:t>
            </a:r>
          </a:p>
        </p:txBody>
      </p:sp>
      <p:pic>
        <p:nvPicPr>
          <p:cNvPr id="5" name="Picture Placeholder 4">
            <a:extLst>
              <a:ext uri="{FF2B5EF4-FFF2-40B4-BE49-F238E27FC236}">
                <a16:creationId xmlns:a16="http://schemas.microsoft.com/office/drawing/2014/main" id="{2E7299F1-24A5-D912-6A5E-B94B8DF7D13E}"/>
              </a:ext>
            </a:extLst>
          </p:cNvPr>
          <p:cNvPicPr>
            <a:picLocks noGrp="1" noChangeAspect="1"/>
          </p:cNvPicPr>
          <p:nvPr>
            <p:ph type="pic" sz="quarter" idx="16"/>
          </p:nvPr>
        </p:nvPicPr>
        <p:blipFill>
          <a:blip r:embed="rId3"/>
          <a:srcRect l="20871" r="20871"/>
          <a:stretch/>
        </p:blipFill>
        <p:spPr>
          <a:xfrm>
            <a:off x="7196947" y="1066800"/>
            <a:ext cx="4369804" cy="5026640"/>
          </a:xfrm>
          <a:prstGeom prst="roundRect">
            <a:avLst>
              <a:gd name="adj" fmla="val 6667"/>
            </a:avLst>
          </a:prstGeom>
        </p:spPr>
      </p:pic>
      <p:sp>
        <p:nvSpPr>
          <p:cNvPr id="2" name="Text Placeholder 1">
            <a:extLst>
              <a:ext uri="{FF2B5EF4-FFF2-40B4-BE49-F238E27FC236}">
                <a16:creationId xmlns:a16="http://schemas.microsoft.com/office/drawing/2014/main" id="{158EAC5B-F969-6E6C-E487-507AACB49D83}"/>
              </a:ext>
            </a:extLst>
          </p:cNvPr>
          <p:cNvSpPr>
            <a:spLocks noGrp="1"/>
          </p:cNvSpPr>
          <p:nvPr>
            <p:ph type="body" sz="quarter" idx="18"/>
          </p:nvPr>
        </p:nvSpPr>
        <p:spPr>
          <a:xfrm>
            <a:off x="422274" y="1752600"/>
            <a:ext cx="6588126" cy="4191000"/>
          </a:xfrm>
        </p:spPr>
        <p:txBody>
          <a:bodyPr/>
          <a:lstStyle/>
          <a:p>
            <a:r>
              <a:rPr lang="en-GB" sz="2400" noProof="1"/>
              <a:t>Modulate the nervous system to restore function</a:t>
            </a:r>
            <a:endParaRPr lang="en-GB" sz="2400" noProof="1">
              <a:solidFill>
                <a:schemeClr val="tx2"/>
              </a:solidFill>
            </a:endParaRPr>
          </a:p>
          <a:p>
            <a:endParaRPr lang="en-GB" sz="2400" noProof="1">
              <a:solidFill>
                <a:schemeClr val="tx2"/>
              </a:solidFill>
            </a:endParaRPr>
          </a:p>
          <a:p>
            <a:r>
              <a:rPr lang="en-GB" sz="2400" noProof="1">
                <a:solidFill>
                  <a:schemeClr val="tx2"/>
                </a:solidFill>
              </a:rPr>
              <a:t>Treats chronic conditions: </a:t>
            </a:r>
            <a:br>
              <a:rPr lang="en-GB" sz="2400" noProof="1">
                <a:solidFill>
                  <a:schemeClr val="tx2"/>
                </a:solidFill>
              </a:rPr>
            </a:br>
            <a:r>
              <a:rPr lang="en-GB" sz="1800" noProof="1">
                <a:solidFill>
                  <a:schemeClr val="tx2"/>
                </a:solidFill>
              </a:rPr>
              <a:t>Movement disorders | epilepsy | severe psychiatric disorders</a:t>
            </a:r>
          </a:p>
          <a:p>
            <a:endParaRPr lang="en-GB" sz="2400" noProof="1">
              <a:solidFill>
                <a:schemeClr val="tx2"/>
              </a:solidFill>
            </a:endParaRPr>
          </a:p>
          <a:p>
            <a:r>
              <a:rPr lang="en-GB" sz="2400" noProof="1">
                <a:solidFill>
                  <a:schemeClr val="tx2"/>
                </a:solidFill>
              </a:rPr>
              <a:t>Targets faulty neural circuits :</a:t>
            </a:r>
          </a:p>
          <a:p>
            <a:r>
              <a:rPr lang="en-GB" sz="1800" noProof="1">
                <a:solidFill>
                  <a:schemeClr val="tx2"/>
                </a:solidFill>
              </a:rPr>
              <a:t>Removal | disconnection | stimulation</a:t>
            </a:r>
          </a:p>
          <a:p>
            <a:endParaRPr lang="en-GB" sz="2400" noProof="1">
              <a:solidFill>
                <a:schemeClr val="tx2"/>
              </a:solidFill>
            </a:endParaRPr>
          </a:p>
          <a:p>
            <a:r>
              <a:rPr lang="en-GB" sz="2400" noProof="1">
                <a:solidFill>
                  <a:schemeClr val="tx2"/>
                </a:solidFill>
              </a:rPr>
              <a:t>Relies on advanced imaging for target definition</a:t>
            </a:r>
          </a:p>
          <a:p>
            <a:endParaRPr lang="en-GB" noProof="1"/>
          </a:p>
          <a:p>
            <a:endParaRPr lang="en-GB" noProof="1"/>
          </a:p>
          <a:p>
            <a:endParaRPr lang="en-US" dirty="0"/>
          </a:p>
        </p:txBody>
      </p:sp>
      <p:sp>
        <p:nvSpPr>
          <p:cNvPr id="4" name="TextBox 3">
            <a:extLst>
              <a:ext uri="{FF2B5EF4-FFF2-40B4-BE49-F238E27FC236}">
                <a16:creationId xmlns:a16="http://schemas.microsoft.com/office/drawing/2014/main" id="{B6211852-0DF6-2EA7-9B6D-2FF149D6A94B}"/>
              </a:ext>
            </a:extLst>
          </p:cNvPr>
          <p:cNvSpPr txBox="1"/>
          <p:nvPr/>
        </p:nvSpPr>
        <p:spPr>
          <a:xfrm>
            <a:off x="10287000" y="6093440"/>
            <a:ext cx="6098582" cy="261610"/>
          </a:xfrm>
          <a:prstGeom prst="rect">
            <a:avLst/>
          </a:prstGeom>
          <a:noFill/>
        </p:spPr>
        <p:txBody>
          <a:bodyPr wrap="square">
            <a:spAutoFit/>
          </a:bodyPr>
          <a:lstStyle/>
          <a:p>
            <a:r>
              <a:rPr lang="en-US" sz="1100" dirty="0">
                <a:solidFill>
                  <a:srgbClr val="000830"/>
                </a:solidFill>
              </a:rPr>
              <a:t>© Maastricht UMC+</a:t>
            </a:r>
            <a:endParaRPr lang="en-US" dirty="0"/>
          </a:p>
        </p:txBody>
      </p:sp>
    </p:spTree>
    <p:extLst>
      <p:ext uri="{BB962C8B-B14F-4D97-AF65-F5344CB8AC3E}">
        <p14:creationId xmlns:p14="http://schemas.microsoft.com/office/powerpoint/2010/main" val="42763342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EBF22E-6EBD-D181-E7FB-E7A782C12AB6}"/>
              </a:ext>
            </a:extLst>
          </p:cNvPr>
          <p:cNvSpPr>
            <a:spLocks noGrp="1"/>
          </p:cNvSpPr>
          <p:nvPr>
            <p:ph type="title"/>
          </p:nvPr>
        </p:nvSpPr>
        <p:spPr/>
        <p:txBody>
          <a:bodyPr/>
          <a:lstStyle/>
          <a:p>
            <a:r>
              <a:rPr lang="en-US" dirty="0"/>
              <a:t>Needle in a haystack</a:t>
            </a:r>
          </a:p>
        </p:txBody>
      </p:sp>
      <p:sp>
        <p:nvSpPr>
          <p:cNvPr id="3" name="Slide Number Placeholder 2">
            <a:extLst>
              <a:ext uri="{FF2B5EF4-FFF2-40B4-BE49-F238E27FC236}">
                <a16:creationId xmlns:a16="http://schemas.microsoft.com/office/drawing/2014/main" id="{D549C0A8-5A90-BCBB-5908-433A6D34B6CB}"/>
              </a:ext>
            </a:extLst>
          </p:cNvPr>
          <p:cNvSpPr>
            <a:spLocks noGrp="1"/>
          </p:cNvSpPr>
          <p:nvPr>
            <p:ph type="sldNum" sz="quarter" idx="12"/>
          </p:nvPr>
        </p:nvSpPr>
        <p:spPr/>
        <p:txBody>
          <a:bodyPr/>
          <a:lstStyle/>
          <a:p>
            <a:fld id="{B6F15528-21DE-4FAA-801E-634DDDAF4B2B}" type="slidenum">
              <a:rPr lang="en-NL" smtClean="0"/>
              <a:pPr/>
              <a:t>20</a:t>
            </a:fld>
            <a:endParaRPr lang="en-NL"/>
          </a:p>
        </p:txBody>
      </p:sp>
      <p:pic>
        <p:nvPicPr>
          <p:cNvPr id="5" name="Picture 4">
            <a:extLst>
              <a:ext uri="{FF2B5EF4-FFF2-40B4-BE49-F238E27FC236}">
                <a16:creationId xmlns:a16="http://schemas.microsoft.com/office/drawing/2014/main" id="{45406844-1BBD-EA8A-3940-78A1E9A600CC}"/>
              </a:ext>
            </a:extLst>
          </p:cNvPr>
          <p:cNvPicPr>
            <a:picLocks noChangeAspect="1"/>
          </p:cNvPicPr>
          <p:nvPr/>
        </p:nvPicPr>
        <p:blipFill>
          <a:blip r:embed="rId3"/>
          <a:stretch>
            <a:fillRect/>
          </a:stretch>
        </p:blipFill>
        <p:spPr>
          <a:xfrm>
            <a:off x="4038600" y="1447800"/>
            <a:ext cx="7772400" cy="4600703"/>
          </a:xfrm>
          <a:prstGeom prst="roundRect">
            <a:avLst>
              <a:gd name="adj" fmla="val 5073"/>
            </a:avLst>
          </a:prstGeom>
        </p:spPr>
      </p:pic>
      <p:pic>
        <p:nvPicPr>
          <p:cNvPr id="6" name="Picture 5">
            <a:extLst>
              <a:ext uri="{FF2B5EF4-FFF2-40B4-BE49-F238E27FC236}">
                <a16:creationId xmlns:a16="http://schemas.microsoft.com/office/drawing/2014/main" id="{42799A7A-BD8E-35A4-2539-40A2209CAFDC}"/>
              </a:ext>
            </a:extLst>
          </p:cNvPr>
          <p:cNvPicPr>
            <a:picLocks noChangeAspect="1"/>
          </p:cNvPicPr>
          <p:nvPr/>
        </p:nvPicPr>
        <p:blipFill>
          <a:blip r:embed="rId3"/>
          <a:srcRect l="35294" t="31470" r="22549" b="45343"/>
          <a:stretch>
            <a:fillRect/>
          </a:stretch>
        </p:blipFill>
        <p:spPr>
          <a:xfrm>
            <a:off x="6781800" y="2895600"/>
            <a:ext cx="3276600" cy="1066800"/>
          </a:xfrm>
          <a:prstGeom prst="roundRect">
            <a:avLst>
              <a:gd name="adj" fmla="val 5073"/>
            </a:avLst>
          </a:prstGeom>
        </p:spPr>
      </p:pic>
      <p:sp>
        <p:nvSpPr>
          <p:cNvPr id="9" name="TextBox 8">
            <a:extLst>
              <a:ext uri="{FF2B5EF4-FFF2-40B4-BE49-F238E27FC236}">
                <a16:creationId xmlns:a16="http://schemas.microsoft.com/office/drawing/2014/main" id="{EBF59B95-7D34-1C83-E9EB-7265CCC6F286}"/>
              </a:ext>
            </a:extLst>
          </p:cNvPr>
          <p:cNvSpPr txBox="1"/>
          <p:nvPr/>
        </p:nvSpPr>
        <p:spPr>
          <a:xfrm>
            <a:off x="405606" y="1459759"/>
            <a:ext cx="3455987" cy="2553891"/>
          </a:xfrm>
          <a:prstGeom prst="roundRect">
            <a:avLst/>
          </a:prstGeom>
          <a:solidFill>
            <a:schemeClr val="tx1"/>
          </a:solidFill>
        </p:spPr>
        <p:txBody>
          <a:bodyPr wrap="square" rtlCol="0">
            <a:spAutoFit/>
          </a:bodyPr>
          <a:lstStyle/>
          <a:p>
            <a:endParaRPr lang="en-US" sz="1600" dirty="0">
              <a:solidFill>
                <a:schemeClr val="bg2"/>
              </a:solidFill>
            </a:endParaRPr>
          </a:p>
          <a:p>
            <a:r>
              <a:rPr lang="en-US" sz="1600" dirty="0">
                <a:solidFill>
                  <a:schemeClr val="bg2"/>
                </a:solidFill>
              </a:rPr>
              <a:t>25% of patients have less than 20 spikes within 20 minutes</a:t>
            </a:r>
          </a:p>
          <a:p>
            <a:r>
              <a:rPr lang="en-US" sz="1600" dirty="0">
                <a:solidFill>
                  <a:schemeClr val="bg2"/>
                </a:solidFill>
              </a:rPr>
              <a:t>  </a:t>
            </a:r>
          </a:p>
          <a:p>
            <a:endParaRPr lang="en-US" sz="1600" dirty="0">
              <a:solidFill>
                <a:schemeClr val="bg2"/>
              </a:solidFill>
            </a:endParaRPr>
          </a:p>
          <a:p>
            <a:endParaRPr lang="en-US" sz="1600" dirty="0">
              <a:solidFill>
                <a:schemeClr val="bg2"/>
              </a:solidFill>
            </a:endParaRPr>
          </a:p>
          <a:p>
            <a:r>
              <a:rPr lang="en-US" sz="1600" dirty="0">
                <a:solidFill>
                  <a:schemeClr val="bg2"/>
                </a:solidFill>
              </a:rPr>
              <a:t>signal of </a:t>
            </a:r>
            <a:r>
              <a:rPr lang="en-US" sz="1600" dirty="0">
                <a:solidFill>
                  <a:schemeClr val="bg2"/>
                </a:solidFill>
                <a:latin typeface="Aptos" panose="020B0004020202020204" pitchFamily="34" charset="0"/>
              </a:rPr>
              <a:t>interest</a:t>
            </a:r>
            <a:r>
              <a:rPr lang="en-US" sz="1600" dirty="0">
                <a:solidFill>
                  <a:schemeClr val="bg2"/>
                </a:solidFill>
              </a:rPr>
              <a:t> spans 1% of the whole signal in time</a:t>
            </a:r>
          </a:p>
          <a:p>
            <a:endParaRPr lang="en-US" sz="1600" dirty="0">
              <a:solidFill>
                <a:schemeClr val="bg2"/>
              </a:solidFill>
            </a:endParaRPr>
          </a:p>
        </p:txBody>
      </p:sp>
      <p:cxnSp>
        <p:nvCxnSpPr>
          <p:cNvPr id="14" name="Straight Arrow Connector 13">
            <a:extLst>
              <a:ext uri="{FF2B5EF4-FFF2-40B4-BE49-F238E27FC236}">
                <a16:creationId xmlns:a16="http://schemas.microsoft.com/office/drawing/2014/main" id="{5498F83E-70C3-01DB-16D4-A9ACC5EC5191}"/>
              </a:ext>
            </a:extLst>
          </p:cNvPr>
          <p:cNvCxnSpPr/>
          <p:nvPr/>
        </p:nvCxnSpPr>
        <p:spPr>
          <a:xfrm>
            <a:off x="2057400" y="2514600"/>
            <a:ext cx="0" cy="381000"/>
          </a:xfrm>
          <a:prstGeom prst="straightConnector1">
            <a:avLst/>
          </a:prstGeom>
          <a:ln>
            <a:solidFill>
              <a:schemeClr val="bg2"/>
            </a:solidFill>
            <a:tailEnd type="triangle"/>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C48D4402-8787-08B3-0693-6CA8C24A83C8}"/>
              </a:ext>
            </a:extLst>
          </p:cNvPr>
          <p:cNvGrpSpPr/>
          <p:nvPr/>
        </p:nvGrpSpPr>
        <p:grpSpPr>
          <a:xfrm>
            <a:off x="405685" y="4191000"/>
            <a:ext cx="3455987" cy="1816384"/>
            <a:chOff x="405685" y="4191000"/>
            <a:chExt cx="3455987" cy="1816384"/>
          </a:xfrm>
        </p:grpSpPr>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B1DD2162-C485-772E-00A1-DE23745CBFA3}"/>
                    </a:ext>
                  </a:extLst>
                </p:cNvPr>
                <p:cNvSpPr txBox="1"/>
                <p:nvPr/>
              </p:nvSpPr>
              <p:spPr>
                <a:xfrm>
                  <a:off x="405685" y="4191000"/>
                  <a:ext cx="3455987" cy="1816384"/>
                </a:xfrm>
                <a:prstGeom prst="roundRect">
                  <a:avLst/>
                </a:prstGeom>
                <a:solidFill>
                  <a:schemeClr val="tx1"/>
                </a:solidFill>
              </p:spPr>
              <p:txBody>
                <a:bodyPr wrap="square" rtlCol="0">
                  <a:spAutoFit/>
                </a:bodyPr>
                <a:lstStyle/>
                <a:p>
                  <a:pPr algn="ctr"/>
                  <a:r>
                    <a:rPr lang="en-US" sz="1600" dirty="0">
                      <a:solidFill>
                        <a:schemeClr val="bg2"/>
                      </a:solidFill>
                    </a:rPr>
                    <a:t>Explained variance very low</a:t>
                  </a:r>
                </a:p>
                <a:p>
                  <a:endParaRPr lang="en-US" sz="1600" dirty="0">
                    <a:solidFill>
                      <a:schemeClr val="bg2"/>
                    </a:solidFill>
                  </a:endParaRPr>
                </a:p>
                <a:p>
                  <a:br>
                    <a:rPr lang="en-US" sz="1600" dirty="0">
                      <a:solidFill>
                        <a:schemeClr val="bg2"/>
                      </a:solidFill>
                    </a:rPr>
                  </a:br>
                  <a:endParaRPr lang="en-US" sz="1600" dirty="0">
                    <a:solidFill>
                      <a:schemeClr val="bg2"/>
                    </a:solidFill>
                  </a:endParaRPr>
                </a:p>
                <a:p>
                  <a:endParaRPr lang="en-US" sz="1600" dirty="0">
                    <a:solidFill>
                      <a:schemeClr val="bg2"/>
                    </a:solidFill>
                  </a:endParaRPr>
                </a:p>
                <a:p>
                  <a:pPr/>
                  <a14:m>
                    <m:oMathPara xmlns:m="http://schemas.openxmlformats.org/officeDocument/2006/math">
                      <m:oMath>
                        <m:sSubSup>
                          <m:sSubSupPr>
                            <m:ctrlPr>
                              <a:rPr lang="nl-NL" sz="2000" b="0" i="1" smtClean="0">
                                <a:solidFill>
                                  <a:schemeClr val="bg2"/>
                                </a:solidFill>
                                <a:latin typeface="Cambria Math" panose="02040503050406030204" pitchFamily="18" charset="0"/>
                              </a:rPr>
                            </m:ctrlPr>
                          </m:sSubSupPr>
                          <m:e>
                            <m:d>
                              <m:dPr>
                                <m:begChr m:val="‖"/>
                                <m:endChr m:val="‖"/>
                                <m:ctrlPr>
                                  <a:rPr lang="nl-NL" sz="2000" b="0" i="1" smtClean="0">
                                    <a:solidFill>
                                      <a:schemeClr val="bg2"/>
                                    </a:solidFill>
                                    <a:latin typeface="Cambria Math" panose="02040503050406030204" pitchFamily="18" charset="0"/>
                                  </a:rPr>
                                </m:ctrlPr>
                              </m:dPr>
                              <m:e>
                                <m:r>
                                  <m:rPr>
                                    <m:sty m:val="p"/>
                                  </m:rPr>
                                  <a:rPr lang="nl-NL" sz="2000" b="0" i="1" smtClean="0">
                                    <a:solidFill>
                                      <a:schemeClr val="bg2"/>
                                    </a:solidFill>
                                    <a:latin typeface="Cambria Math" panose="02040503050406030204" pitchFamily="18" charset="0"/>
                                  </a:rPr>
                                  <m:t>X</m:t>
                                </m:r>
                                <m:r>
                                  <a:rPr lang="nl-NL" sz="2000" b="0" i="1" smtClean="0">
                                    <a:solidFill>
                                      <a:schemeClr val="bg2"/>
                                    </a:solidFill>
                                    <a:latin typeface="Cambria Math" panose="02040503050406030204" pitchFamily="18" charset="0"/>
                                  </a:rPr>
                                  <m:t>−</m:t>
                                </m:r>
                                <m:d>
                                  <m:dPr>
                                    <m:begChr m:val="⟦"/>
                                    <m:endChr m:val="⟧"/>
                                    <m:ctrlPr>
                                      <a:rPr lang="nl-NL" sz="2000" b="0" i="1" smtClean="0">
                                        <a:solidFill>
                                          <a:schemeClr val="bg2"/>
                                        </a:solidFill>
                                        <a:latin typeface="Cambria Math" panose="02040503050406030204" pitchFamily="18" charset="0"/>
                                      </a:rPr>
                                    </m:ctrlPr>
                                  </m:dPr>
                                  <m:e>
                                    <m:r>
                                      <m:rPr>
                                        <m:sty m:val="p"/>
                                      </m:rPr>
                                      <a:rPr lang="nl-NL" sz="2000" b="0" i="1" smtClean="0">
                                        <a:solidFill>
                                          <a:schemeClr val="bg2"/>
                                        </a:solidFill>
                                        <a:latin typeface="Cambria Math" panose="02040503050406030204" pitchFamily="18" charset="0"/>
                                      </a:rPr>
                                      <m:t>A</m:t>
                                    </m:r>
                                    <m:r>
                                      <a:rPr lang="nl-NL" sz="2000" b="0" i="1" smtClean="0">
                                        <a:solidFill>
                                          <a:schemeClr val="bg2"/>
                                        </a:solidFill>
                                        <a:latin typeface="Cambria Math" panose="02040503050406030204" pitchFamily="18" charset="0"/>
                                      </a:rPr>
                                      <m:t>,</m:t>
                                    </m:r>
                                    <m:r>
                                      <m:rPr>
                                        <m:sty m:val="p"/>
                                      </m:rPr>
                                      <a:rPr lang="nl-NL" sz="2000" b="0" i="1" smtClean="0">
                                        <a:solidFill>
                                          <a:schemeClr val="bg2"/>
                                        </a:solidFill>
                                        <a:latin typeface="Cambria Math" panose="02040503050406030204" pitchFamily="18" charset="0"/>
                                      </a:rPr>
                                      <m:t>B</m:t>
                                    </m:r>
                                    <m:r>
                                      <a:rPr lang="nl-NL" sz="2000" b="0" i="1" smtClean="0">
                                        <a:solidFill>
                                          <a:schemeClr val="bg2"/>
                                        </a:solidFill>
                                        <a:latin typeface="Cambria Math" panose="02040503050406030204" pitchFamily="18" charset="0"/>
                                      </a:rPr>
                                      <m:t>,</m:t>
                                    </m:r>
                                    <m:r>
                                      <m:rPr>
                                        <m:sty m:val="p"/>
                                      </m:rPr>
                                      <a:rPr lang="nl-NL" sz="2000" b="0" i="1" smtClean="0">
                                        <a:solidFill>
                                          <a:schemeClr val="bg2"/>
                                        </a:solidFill>
                                        <a:latin typeface="Cambria Math" panose="02040503050406030204" pitchFamily="18" charset="0"/>
                                      </a:rPr>
                                      <m:t>C</m:t>
                                    </m:r>
                                  </m:e>
                                </m:d>
                              </m:e>
                            </m:d>
                          </m:e>
                          <m:sub>
                            <m:r>
                              <m:rPr>
                                <m:sty m:val="p"/>
                              </m:rPr>
                              <a:rPr lang="nl-NL" sz="2000" b="0" i="1" smtClean="0">
                                <a:solidFill>
                                  <a:schemeClr val="bg2"/>
                                </a:solidFill>
                                <a:latin typeface="Cambria Math" panose="02040503050406030204" pitchFamily="18" charset="0"/>
                              </a:rPr>
                              <m:t>F</m:t>
                            </m:r>
                          </m:sub>
                          <m:sup>
                            <m:r>
                              <a:rPr lang="nl-NL" sz="2000" b="0" i="1" smtClean="0">
                                <a:solidFill>
                                  <a:schemeClr val="bg2"/>
                                </a:solidFill>
                                <a:latin typeface="Cambria Math" panose="02040503050406030204" pitchFamily="18" charset="0"/>
                              </a:rPr>
                              <m:t>2</m:t>
                            </m:r>
                          </m:sup>
                        </m:sSubSup>
                      </m:oMath>
                    </m:oMathPara>
                  </a14:m>
                  <a:endParaRPr lang="en-US" sz="2000" dirty="0">
                    <a:solidFill>
                      <a:schemeClr val="bg2"/>
                    </a:solidFill>
                  </a:endParaRPr>
                </a:p>
              </p:txBody>
            </p:sp>
          </mc:Choice>
          <mc:Fallback xmlns="">
            <p:sp>
              <p:nvSpPr>
                <p:cNvPr id="12" name="TextBox 11">
                  <a:extLst>
                    <a:ext uri="{FF2B5EF4-FFF2-40B4-BE49-F238E27FC236}">
                      <a16:creationId xmlns:a16="http://schemas.microsoft.com/office/drawing/2014/main" id="{B1DD2162-C485-772E-00A1-DE23745CBFA3}"/>
                    </a:ext>
                  </a:extLst>
                </p:cNvPr>
                <p:cNvSpPr txBox="1">
                  <a:spLocks noRot="1" noChangeAspect="1" noMove="1" noResize="1" noEditPoints="1" noAdjustHandles="1" noChangeArrowheads="1" noChangeShapeType="1" noTextEdit="1"/>
                </p:cNvSpPr>
                <p:nvPr/>
              </p:nvSpPr>
              <p:spPr>
                <a:xfrm>
                  <a:off x="405685" y="4191000"/>
                  <a:ext cx="3455987" cy="1816384"/>
                </a:xfrm>
                <a:prstGeom prst="roundRect">
                  <a:avLst/>
                </a:prstGeom>
                <a:blipFill>
                  <a:blip r:embed="rId4"/>
                  <a:stretch>
                    <a:fillRect/>
                  </a:stretch>
                </a:blipFill>
              </p:spPr>
              <p:txBody>
                <a:bodyPr/>
                <a:lstStyle/>
                <a:p>
                  <a:r>
                    <a:rPr lang="en-US">
                      <a:noFill/>
                    </a:rPr>
                    <a:t> </a:t>
                  </a:r>
                </a:p>
              </p:txBody>
            </p:sp>
          </mc:Fallback>
        </mc:AlternateContent>
        <p:sp>
          <p:nvSpPr>
            <p:cNvPr id="15" name="Up-Down Arrow 14">
              <a:extLst>
                <a:ext uri="{FF2B5EF4-FFF2-40B4-BE49-F238E27FC236}">
                  <a16:creationId xmlns:a16="http://schemas.microsoft.com/office/drawing/2014/main" id="{A008CAB0-C4E9-F4C8-912C-3C23950A7736}"/>
                </a:ext>
              </a:extLst>
            </p:cNvPr>
            <p:cNvSpPr/>
            <p:nvPr/>
          </p:nvSpPr>
          <p:spPr>
            <a:xfrm>
              <a:off x="1981200" y="4724400"/>
              <a:ext cx="304800" cy="621671"/>
            </a:xfrm>
            <a:prstGeom prst="upDownArrow">
              <a:avLst>
                <a:gd name="adj1" fmla="val 27465"/>
                <a:gd name="adj2" fmla="val 38732"/>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647092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nodeType="clickEffect">
                                  <p:stCondLst>
                                    <p:cond delay="0"/>
                                  </p:stCondLst>
                                  <p:childTnLst>
                                    <p:set>
                                      <p:cBhvr>
                                        <p:cTn id="6" dur="indefinite"/>
                                        <p:tgtEl>
                                          <p:spTgt spid="5"/>
                                        </p:tgtEl>
                                        <p:attrNameLst>
                                          <p:attrName>style.opacity</p:attrName>
                                        </p:attrNameLst>
                                      </p:cBhvr>
                                      <p:to>
                                        <p:strVal val="0.25"/>
                                      </p:to>
                                    </p:set>
                                    <p:animEffect filter="image" prLst="opacity: 0.25">
                                      <p:cBhvr rctx="IE">
                                        <p:cTn id="7" dur="indefinite"/>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3EAE33-AA30-CD84-05B5-975BF0945BBC}"/>
              </a:ext>
            </a:extLst>
          </p:cNvPr>
          <p:cNvSpPr>
            <a:spLocks noGrp="1"/>
          </p:cNvSpPr>
          <p:nvPr>
            <p:ph type="title"/>
          </p:nvPr>
        </p:nvSpPr>
        <p:spPr>
          <a:xfrm>
            <a:off x="506413" y="771885"/>
            <a:ext cx="10161587" cy="1055995"/>
          </a:xfrm>
        </p:spPr>
        <p:txBody>
          <a:bodyPr anchor="t">
            <a:normAutofit/>
          </a:bodyPr>
          <a:lstStyle/>
          <a:p>
            <a:r>
              <a:rPr lang="en-US" dirty="0"/>
              <a:t>Solution Strategy</a:t>
            </a:r>
          </a:p>
        </p:txBody>
      </p:sp>
      <p:sp>
        <p:nvSpPr>
          <p:cNvPr id="3" name="Slide Number Placeholder 2">
            <a:extLst>
              <a:ext uri="{FF2B5EF4-FFF2-40B4-BE49-F238E27FC236}">
                <a16:creationId xmlns:a16="http://schemas.microsoft.com/office/drawing/2014/main" id="{8729D565-33B5-9607-61B7-50424ACFD4F2}"/>
              </a:ext>
            </a:extLst>
          </p:cNvPr>
          <p:cNvSpPr>
            <a:spLocks noGrp="1"/>
          </p:cNvSpPr>
          <p:nvPr>
            <p:ph type="sldNum" sz="quarter" idx="12"/>
          </p:nvPr>
        </p:nvSpPr>
        <p:spPr>
          <a:xfrm>
            <a:off x="10668000" y="253999"/>
            <a:ext cx="1017586" cy="252414"/>
          </a:xfrm>
        </p:spPr>
        <p:txBody>
          <a:bodyPr wrap="square">
            <a:normAutofit/>
          </a:bodyPr>
          <a:lstStyle/>
          <a:p>
            <a:pPr>
              <a:spcAft>
                <a:spcPts val="600"/>
              </a:spcAft>
            </a:pPr>
            <a:fld id="{B6F15528-21DE-4FAA-801E-634DDDAF4B2B}" type="slidenum">
              <a:rPr lang="en-NL" smtClean="0"/>
              <a:pPr>
                <a:spcAft>
                  <a:spcPts val="600"/>
                </a:spcAft>
              </a:pPr>
              <a:t>21</a:t>
            </a:fld>
            <a:endParaRPr lang="en-NL"/>
          </a:p>
        </p:txBody>
      </p:sp>
      <p:pic>
        <p:nvPicPr>
          <p:cNvPr id="8" name="Picture 7">
            <a:extLst>
              <a:ext uri="{FF2B5EF4-FFF2-40B4-BE49-F238E27FC236}">
                <a16:creationId xmlns:a16="http://schemas.microsoft.com/office/drawing/2014/main" id="{0E6D4DE6-9938-7E27-495B-1B4C4C2236D1}"/>
              </a:ext>
            </a:extLst>
          </p:cNvPr>
          <p:cNvPicPr>
            <a:picLocks noChangeAspect="1"/>
          </p:cNvPicPr>
          <p:nvPr/>
        </p:nvPicPr>
        <p:blipFill>
          <a:blip r:embed="rId3"/>
          <a:stretch>
            <a:fillRect/>
          </a:stretch>
        </p:blipFill>
        <p:spPr>
          <a:xfrm>
            <a:off x="4038600" y="1447800"/>
            <a:ext cx="7772400" cy="4600703"/>
          </a:xfrm>
          <a:prstGeom prst="roundRect">
            <a:avLst>
              <a:gd name="adj" fmla="val 5073"/>
            </a:avLst>
          </a:prstGeom>
        </p:spPr>
      </p:pic>
      <p:sp>
        <p:nvSpPr>
          <p:cNvPr id="14" name="TextBox 13">
            <a:extLst>
              <a:ext uri="{FF2B5EF4-FFF2-40B4-BE49-F238E27FC236}">
                <a16:creationId xmlns:a16="http://schemas.microsoft.com/office/drawing/2014/main" id="{F65098BF-3FE4-A011-601A-CA1915945EB5}"/>
              </a:ext>
            </a:extLst>
          </p:cNvPr>
          <p:cNvSpPr txBox="1"/>
          <p:nvPr/>
        </p:nvSpPr>
        <p:spPr>
          <a:xfrm>
            <a:off x="381000" y="1447800"/>
            <a:ext cx="3352800" cy="1021556"/>
          </a:xfrm>
          <a:prstGeom prst="roundRect">
            <a:avLst/>
          </a:prstGeom>
          <a:solidFill>
            <a:schemeClr val="bg1"/>
          </a:solidFill>
        </p:spPr>
        <p:txBody>
          <a:bodyPr wrap="square">
            <a:spAutoFit/>
          </a:bodyPr>
          <a:lstStyle/>
          <a:p>
            <a:pPr algn="ctr">
              <a:spcAft>
                <a:spcPts val="600"/>
              </a:spcAft>
            </a:pPr>
            <a:r>
              <a:rPr lang="en-US" dirty="0"/>
              <a:t>Representation that is </a:t>
            </a:r>
            <a:r>
              <a:rPr lang="en-US" i="1" dirty="0"/>
              <a:t>exclusive</a:t>
            </a:r>
            <a:r>
              <a:rPr lang="en-US" dirty="0"/>
              <a:t> to the signal of interest</a:t>
            </a:r>
          </a:p>
        </p:txBody>
      </p:sp>
      <p:sp>
        <p:nvSpPr>
          <p:cNvPr id="18" name="TextBox 17">
            <a:extLst>
              <a:ext uri="{FF2B5EF4-FFF2-40B4-BE49-F238E27FC236}">
                <a16:creationId xmlns:a16="http://schemas.microsoft.com/office/drawing/2014/main" id="{11655570-1200-82C3-F2EA-4313DEB8C986}"/>
              </a:ext>
            </a:extLst>
          </p:cNvPr>
          <p:cNvSpPr txBox="1"/>
          <p:nvPr/>
        </p:nvSpPr>
        <p:spPr>
          <a:xfrm>
            <a:off x="381000" y="3139294"/>
            <a:ext cx="3352800" cy="1021556"/>
          </a:xfrm>
          <a:prstGeom prst="roundRect">
            <a:avLst/>
          </a:prstGeom>
          <a:solidFill>
            <a:schemeClr val="bg1"/>
          </a:solidFill>
        </p:spPr>
        <p:txBody>
          <a:bodyPr wrap="square" anchor="ctr">
            <a:spAutoFit/>
          </a:bodyPr>
          <a:lstStyle/>
          <a:p>
            <a:pPr algn="ctr">
              <a:spcAft>
                <a:spcPts val="600"/>
              </a:spcAft>
            </a:pPr>
            <a:br>
              <a:rPr lang="en-US" dirty="0"/>
            </a:br>
            <a:r>
              <a:rPr lang="en-US" dirty="0"/>
              <a:t>Appropriate constraints</a:t>
            </a:r>
            <a:br>
              <a:rPr lang="en-US" dirty="0"/>
            </a:br>
            <a:endParaRPr lang="en-US" dirty="0"/>
          </a:p>
        </p:txBody>
      </p:sp>
      <p:sp>
        <p:nvSpPr>
          <p:cNvPr id="22" name="TextBox 21">
            <a:extLst>
              <a:ext uri="{FF2B5EF4-FFF2-40B4-BE49-F238E27FC236}">
                <a16:creationId xmlns:a16="http://schemas.microsoft.com/office/drawing/2014/main" id="{A42890CD-9555-6546-5ABA-67B048F17622}"/>
              </a:ext>
            </a:extLst>
          </p:cNvPr>
          <p:cNvSpPr txBox="1"/>
          <p:nvPr/>
        </p:nvSpPr>
        <p:spPr>
          <a:xfrm>
            <a:off x="381000" y="4856687"/>
            <a:ext cx="3352800" cy="1157764"/>
          </a:xfrm>
          <a:prstGeom prst="roundRect">
            <a:avLst/>
          </a:prstGeom>
          <a:solidFill>
            <a:schemeClr val="bg1"/>
          </a:solidFill>
        </p:spPr>
        <p:txBody>
          <a:bodyPr wrap="square">
            <a:spAutoFit/>
          </a:bodyPr>
          <a:lstStyle/>
          <a:p>
            <a:pPr>
              <a:spcAft>
                <a:spcPts val="600"/>
              </a:spcAft>
            </a:pPr>
            <a:endParaRPr lang="en-US" sz="600" dirty="0"/>
          </a:p>
          <a:p>
            <a:pPr algn="ctr">
              <a:spcAft>
                <a:spcPts val="600"/>
              </a:spcAft>
            </a:pPr>
            <a:r>
              <a:rPr lang="en-US" dirty="0"/>
              <a:t>Correct number of components</a:t>
            </a:r>
          </a:p>
          <a:p>
            <a:pPr>
              <a:spcAft>
                <a:spcPts val="600"/>
              </a:spcAft>
            </a:pPr>
            <a:endParaRPr lang="en-US" sz="1000" dirty="0"/>
          </a:p>
        </p:txBody>
      </p:sp>
    </p:spTree>
    <p:extLst>
      <p:ext uri="{BB962C8B-B14F-4D97-AF65-F5344CB8AC3E}">
        <p14:creationId xmlns:p14="http://schemas.microsoft.com/office/powerpoint/2010/main" val="2536805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8" grpId="0" animBg="1"/>
      <p:bldP spid="2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ounded Rectangle 32">
            <a:extLst>
              <a:ext uri="{FF2B5EF4-FFF2-40B4-BE49-F238E27FC236}">
                <a16:creationId xmlns:a16="http://schemas.microsoft.com/office/drawing/2014/main" id="{E8ED8833-161D-D240-88F3-16E5C13972FC}"/>
              </a:ext>
            </a:extLst>
          </p:cNvPr>
          <p:cNvSpPr/>
          <p:nvPr/>
        </p:nvSpPr>
        <p:spPr>
          <a:xfrm>
            <a:off x="739955" y="4082501"/>
            <a:ext cx="4259032" cy="1861099"/>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ed Rectangle 17">
            <a:extLst>
              <a:ext uri="{FF2B5EF4-FFF2-40B4-BE49-F238E27FC236}">
                <a16:creationId xmlns:a16="http://schemas.microsoft.com/office/drawing/2014/main" id="{BF8574CA-1D4D-6ACA-AE8F-ACD1C40E4D71}"/>
              </a:ext>
            </a:extLst>
          </p:cNvPr>
          <p:cNvSpPr/>
          <p:nvPr/>
        </p:nvSpPr>
        <p:spPr>
          <a:xfrm>
            <a:off x="693687" y="1614558"/>
            <a:ext cx="10279488" cy="234950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7952B38-6D2F-E9B8-3431-927E4946F2DB}"/>
              </a:ext>
            </a:extLst>
          </p:cNvPr>
          <p:cNvSpPr>
            <a:spLocks noGrp="1"/>
          </p:cNvSpPr>
          <p:nvPr>
            <p:ph type="title"/>
          </p:nvPr>
        </p:nvSpPr>
        <p:spPr/>
        <p:txBody>
          <a:bodyPr/>
          <a:lstStyle/>
          <a:p>
            <a:r>
              <a:rPr lang="en-US" dirty="0"/>
              <a:t>Selecting an appropriate rank</a:t>
            </a:r>
          </a:p>
        </p:txBody>
      </p:sp>
      <p:sp>
        <p:nvSpPr>
          <p:cNvPr id="3" name="Slide Number Placeholder 2">
            <a:extLst>
              <a:ext uri="{FF2B5EF4-FFF2-40B4-BE49-F238E27FC236}">
                <a16:creationId xmlns:a16="http://schemas.microsoft.com/office/drawing/2014/main" id="{013E0A26-918B-A08D-1A55-52C934D09B4D}"/>
              </a:ext>
            </a:extLst>
          </p:cNvPr>
          <p:cNvSpPr>
            <a:spLocks noGrp="1"/>
          </p:cNvSpPr>
          <p:nvPr>
            <p:ph type="sldNum" sz="quarter" idx="12"/>
          </p:nvPr>
        </p:nvSpPr>
        <p:spPr/>
        <p:txBody>
          <a:bodyPr/>
          <a:lstStyle/>
          <a:p>
            <a:fld id="{B6F15528-21DE-4FAA-801E-634DDDAF4B2B}" type="slidenum">
              <a:rPr lang="en-NL" smtClean="0"/>
              <a:pPr/>
              <a:t>22</a:t>
            </a:fld>
            <a:endParaRPr lang="en-NL"/>
          </a:p>
        </p:txBody>
      </p:sp>
      <p:grpSp>
        <p:nvGrpSpPr>
          <p:cNvPr id="5" name="Group 4">
            <a:extLst>
              <a:ext uri="{FF2B5EF4-FFF2-40B4-BE49-F238E27FC236}">
                <a16:creationId xmlns:a16="http://schemas.microsoft.com/office/drawing/2014/main" id="{93C04A91-A5B8-3902-3DB3-BFCC880CD1E0}"/>
              </a:ext>
            </a:extLst>
          </p:cNvPr>
          <p:cNvGrpSpPr/>
          <p:nvPr/>
        </p:nvGrpSpPr>
        <p:grpSpPr>
          <a:xfrm>
            <a:off x="823293" y="5057458"/>
            <a:ext cx="2776638" cy="712670"/>
            <a:chOff x="1884680" y="4317263"/>
            <a:chExt cx="2776638" cy="712670"/>
          </a:xfrm>
        </p:grpSpPr>
        <p:pic>
          <p:nvPicPr>
            <p:cNvPr id="6" name="Picture 5">
              <a:extLst>
                <a:ext uri="{FF2B5EF4-FFF2-40B4-BE49-F238E27FC236}">
                  <a16:creationId xmlns:a16="http://schemas.microsoft.com/office/drawing/2014/main" id="{9CEC8609-111F-489E-CFA5-56F69C36596A}"/>
                </a:ext>
              </a:extLst>
            </p:cNvPr>
            <p:cNvPicPr>
              <a:picLocks noChangeAspect="1"/>
            </p:cNvPicPr>
            <p:nvPr/>
          </p:nvPicPr>
          <p:blipFill>
            <a:blip r:embed="rId3"/>
            <a:stretch>
              <a:fillRect/>
            </a:stretch>
          </p:blipFill>
          <p:spPr>
            <a:xfrm>
              <a:off x="1884680" y="4317263"/>
              <a:ext cx="2776638" cy="712670"/>
            </a:xfrm>
            <a:prstGeom prst="rect">
              <a:avLst/>
            </a:prstGeom>
          </p:spPr>
        </p:pic>
        <p:sp>
          <p:nvSpPr>
            <p:cNvPr id="7" name="TextBox 6">
              <a:extLst>
                <a:ext uri="{FF2B5EF4-FFF2-40B4-BE49-F238E27FC236}">
                  <a16:creationId xmlns:a16="http://schemas.microsoft.com/office/drawing/2014/main" id="{D9AD93E5-C07F-FC4C-6C67-A32BEEE41AA6}"/>
                </a:ext>
              </a:extLst>
            </p:cNvPr>
            <p:cNvSpPr txBox="1"/>
            <p:nvPr/>
          </p:nvSpPr>
          <p:spPr>
            <a:xfrm>
              <a:off x="1884680" y="4494459"/>
              <a:ext cx="691299" cy="307777"/>
            </a:xfrm>
            <a:prstGeom prst="rect">
              <a:avLst/>
            </a:prstGeom>
            <a:solidFill>
              <a:schemeClr val="bg1"/>
            </a:solidFill>
          </p:spPr>
          <p:txBody>
            <a:bodyPr wrap="square" rtlCol="0">
              <a:spAutoFit/>
            </a:bodyPr>
            <a:lstStyle/>
            <a:p>
              <a:r>
                <a:rPr lang="en-US" sz="1400" dirty="0" err="1"/>
                <a:t>cc</a:t>
              </a:r>
              <a:r>
                <a:rPr lang="en-US" sz="1400" baseline="-25000" dirty="0" err="1"/>
                <a:t>CPD</a:t>
              </a:r>
              <a:endParaRPr lang="en-US" sz="1400" baseline="-25000" dirty="0"/>
            </a:p>
          </p:txBody>
        </p:sp>
      </p:grpSp>
      <p:grpSp>
        <p:nvGrpSpPr>
          <p:cNvPr id="12" name="Group 11">
            <a:extLst>
              <a:ext uri="{FF2B5EF4-FFF2-40B4-BE49-F238E27FC236}">
                <a16:creationId xmlns:a16="http://schemas.microsoft.com/office/drawing/2014/main" id="{D8A48E30-C986-0A2D-AD0F-83C1A02D7F99}"/>
              </a:ext>
            </a:extLst>
          </p:cNvPr>
          <p:cNvGrpSpPr/>
          <p:nvPr/>
        </p:nvGrpSpPr>
        <p:grpSpPr>
          <a:xfrm>
            <a:off x="855117" y="4419600"/>
            <a:ext cx="3754120" cy="587183"/>
            <a:chOff x="1060450" y="3429000"/>
            <a:chExt cx="3754120" cy="587183"/>
          </a:xfrm>
        </p:grpSpPr>
        <p:pic>
          <p:nvPicPr>
            <p:cNvPr id="13" name="Picture 12">
              <a:extLst>
                <a:ext uri="{FF2B5EF4-FFF2-40B4-BE49-F238E27FC236}">
                  <a16:creationId xmlns:a16="http://schemas.microsoft.com/office/drawing/2014/main" id="{D2C89684-538B-8881-9EB4-67ECAC911479}"/>
                </a:ext>
              </a:extLst>
            </p:cNvPr>
            <p:cNvPicPr>
              <a:picLocks noChangeAspect="1"/>
            </p:cNvPicPr>
            <p:nvPr/>
          </p:nvPicPr>
          <p:blipFill>
            <a:blip r:embed="rId4"/>
            <a:stretch>
              <a:fillRect/>
            </a:stretch>
          </p:blipFill>
          <p:spPr>
            <a:xfrm>
              <a:off x="1060450" y="3429000"/>
              <a:ext cx="3754120" cy="587183"/>
            </a:xfrm>
            <a:prstGeom prst="rect">
              <a:avLst/>
            </a:prstGeom>
          </p:spPr>
        </p:pic>
        <p:pic>
          <p:nvPicPr>
            <p:cNvPr id="14" name="Picture 13">
              <a:extLst>
                <a:ext uri="{FF2B5EF4-FFF2-40B4-BE49-F238E27FC236}">
                  <a16:creationId xmlns:a16="http://schemas.microsoft.com/office/drawing/2014/main" id="{B508D989-F290-8097-E4F3-DA15B1729658}"/>
                </a:ext>
              </a:extLst>
            </p:cNvPr>
            <p:cNvPicPr>
              <a:picLocks noChangeAspect="1"/>
            </p:cNvPicPr>
            <p:nvPr/>
          </p:nvPicPr>
          <p:blipFill>
            <a:blip r:embed="rId5"/>
            <a:stretch>
              <a:fillRect/>
            </a:stretch>
          </p:blipFill>
          <p:spPr>
            <a:xfrm>
              <a:off x="2439670" y="3544790"/>
              <a:ext cx="239194" cy="260939"/>
            </a:xfrm>
            <a:prstGeom prst="rect">
              <a:avLst/>
            </a:prstGeom>
          </p:spPr>
        </p:pic>
      </p:grpSp>
      <p:grpSp>
        <p:nvGrpSpPr>
          <p:cNvPr id="17" name="Group 16">
            <a:extLst>
              <a:ext uri="{FF2B5EF4-FFF2-40B4-BE49-F238E27FC236}">
                <a16:creationId xmlns:a16="http://schemas.microsoft.com/office/drawing/2014/main" id="{657C842B-A558-09F7-E2A0-DFD46F26BB1C}"/>
              </a:ext>
            </a:extLst>
          </p:cNvPr>
          <p:cNvGrpSpPr/>
          <p:nvPr/>
        </p:nvGrpSpPr>
        <p:grpSpPr>
          <a:xfrm>
            <a:off x="823293" y="1971453"/>
            <a:ext cx="8244507" cy="1562478"/>
            <a:chOff x="823293" y="1527187"/>
            <a:chExt cx="8244507" cy="1562478"/>
          </a:xfrm>
        </p:grpSpPr>
        <p:pic>
          <p:nvPicPr>
            <p:cNvPr id="9" name="Picture 8" descr="A screenshot of a diagram&#10;&#10;AI-generated content may be incorrect.">
              <a:extLst>
                <a:ext uri="{FF2B5EF4-FFF2-40B4-BE49-F238E27FC236}">
                  <a16:creationId xmlns:a16="http://schemas.microsoft.com/office/drawing/2014/main" id="{25139BBA-459D-F320-A28A-F58ED80AFBB7}"/>
                </a:ext>
              </a:extLst>
            </p:cNvPr>
            <p:cNvPicPr>
              <a:picLocks noChangeAspect="1"/>
            </p:cNvPicPr>
            <p:nvPr/>
          </p:nvPicPr>
          <p:blipFill>
            <a:blip r:embed="rId6"/>
            <a:srcRect t="29518" r="40607" b="44659"/>
            <a:stretch>
              <a:fillRect/>
            </a:stretch>
          </p:blipFill>
          <p:spPr>
            <a:xfrm>
              <a:off x="1144537" y="1702460"/>
              <a:ext cx="3854450" cy="1387205"/>
            </a:xfrm>
            <a:prstGeom prst="rect">
              <a:avLst/>
            </a:prstGeom>
          </p:spPr>
        </p:pic>
        <p:pic>
          <p:nvPicPr>
            <p:cNvPr id="10" name="Picture 9" descr="A screenshot of a diagram&#10;&#10;AI-generated content may be incorrect.">
              <a:extLst>
                <a:ext uri="{FF2B5EF4-FFF2-40B4-BE49-F238E27FC236}">
                  <a16:creationId xmlns:a16="http://schemas.microsoft.com/office/drawing/2014/main" id="{1B78F2EE-BF1A-52DC-8A10-08396FB94D4B}"/>
                </a:ext>
              </a:extLst>
            </p:cNvPr>
            <p:cNvPicPr>
              <a:picLocks noChangeAspect="1"/>
            </p:cNvPicPr>
            <p:nvPr/>
          </p:nvPicPr>
          <p:blipFill>
            <a:blip r:embed="rId6"/>
            <a:srcRect l="18630" t="54314" b="24523"/>
            <a:stretch>
              <a:fillRect/>
            </a:stretch>
          </p:blipFill>
          <p:spPr>
            <a:xfrm>
              <a:off x="2439670" y="1851484"/>
              <a:ext cx="5280660" cy="1136877"/>
            </a:xfrm>
            <a:prstGeom prst="rect">
              <a:avLst/>
            </a:prstGeom>
          </p:spPr>
        </p:pic>
        <p:sp>
          <p:nvSpPr>
            <p:cNvPr id="11" name="Rectangle 10">
              <a:extLst>
                <a:ext uri="{FF2B5EF4-FFF2-40B4-BE49-F238E27FC236}">
                  <a16:creationId xmlns:a16="http://schemas.microsoft.com/office/drawing/2014/main" id="{2B581C3E-1284-474D-C8A8-E33C88A03D26}"/>
                </a:ext>
              </a:extLst>
            </p:cNvPr>
            <p:cNvSpPr/>
            <p:nvPr/>
          </p:nvSpPr>
          <p:spPr>
            <a:xfrm>
              <a:off x="823293" y="1584016"/>
              <a:ext cx="3215307" cy="321564"/>
            </a:xfrm>
            <a:prstGeom prst="rect">
              <a:avLst/>
            </a:prstGeom>
            <a:solidFill>
              <a:schemeClr val="bg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descr="A screenshot of a diagram&#10;&#10;AI-generated content may be incorrect.">
              <a:extLst>
                <a:ext uri="{FF2B5EF4-FFF2-40B4-BE49-F238E27FC236}">
                  <a16:creationId xmlns:a16="http://schemas.microsoft.com/office/drawing/2014/main" id="{DF44E3FC-2B2D-8B4A-4245-841E0E699DD2}"/>
                </a:ext>
              </a:extLst>
            </p:cNvPr>
            <p:cNvPicPr>
              <a:picLocks noChangeAspect="1"/>
            </p:cNvPicPr>
            <p:nvPr/>
          </p:nvPicPr>
          <p:blipFill>
            <a:blip r:embed="rId6"/>
            <a:srcRect l="16612" t="29517" r="43387" b="44906"/>
            <a:stretch>
              <a:fillRect/>
            </a:stretch>
          </p:blipFill>
          <p:spPr>
            <a:xfrm>
              <a:off x="6471832" y="1614408"/>
              <a:ext cx="2595968" cy="1373953"/>
            </a:xfrm>
            <a:prstGeom prst="rect">
              <a:avLst/>
            </a:prstGeom>
          </p:spPr>
        </p:pic>
        <p:sp>
          <p:nvSpPr>
            <p:cNvPr id="16" name="Rectangle 15">
              <a:extLst>
                <a:ext uri="{FF2B5EF4-FFF2-40B4-BE49-F238E27FC236}">
                  <a16:creationId xmlns:a16="http://schemas.microsoft.com/office/drawing/2014/main" id="{6D956983-1F71-D621-89BB-CD07CDFD14C3}"/>
                </a:ext>
              </a:extLst>
            </p:cNvPr>
            <p:cNvSpPr/>
            <p:nvPr/>
          </p:nvSpPr>
          <p:spPr>
            <a:xfrm>
              <a:off x="5051994" y="1527187"/>
              <a:ext cx="2480924" cy="321564"/>
            </a:xfrm>
            <a:prstGeom prst="rect">
              <a:avLst/>
            </a:prstGeom>
            <a:solidFill>
              <a:schemeClr val="bg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TextBox 18">
            <a:extLst>
              <a:ext uri="{FF2B5EF4-FFF2-40B4-BE49-F238E27FC236}">
                <a16:creationId xmlns:a16="http://schemas.microsoft.com/office/drawing/2014/main" id="{E18A8C19-0F0C-33D9-A396-37D188AD8B16}"/>
              </a:ext>
            </a:extLst>
          </p:cNvPr>
          <p:cNvSpPr txBox="1"/>
          <p:nvPr/>
        </p:nvSpPr>
        <p:spPr>
          <a:xfrm>
            <a:off x="914400" y="1827880"/>
            <a:ext cx="5715000" cy="338554"/>
          </a:xfrm>
          <a:prstGeom prst="rect">
            <a:avLst/>
          </a:prstGeom>
          <a:noFill/>
        </p:spPr>
        <p:txBody>
          <a:bodyPr wrap="square" rtlCol="0">
            <a:spAutoFit/>
          </a:bodyPr>
          <a:lstStyle/>
          <a:p>
            <a:r>
              <a:rPr lang="en-US" sz="1600" dirty="0">
                <a:solidFill>
                  <a:schemeClr val="bg2"/>
                </a:solidFill>
                <a:latin typeface="Aptos" panose="020B0004020202020204" pitchFamily="34" charset="0"/>
              </a:rPr>
              <a:t>CORE CONSISTENCY DIAGNOSTIC for CPD:</a:t>
            </a:r>
          </a:p>
        </p:txBody>
      </p:sp>
      <p:pic>
        <p:nvPicPr>
          <p:cNvPr id="20" name="Picture 19" descr="Diagram illustrating tensor decomposition methods with four sections: Basic Notation, Tucker Decomposition, Canonical Polyadic Decomposition, and (L,L,1) - Block Term Decomposition. Each section uses colored 3D blocks and labeled components to visually explain tensor structures, factor matrices, and their mathematical relationships, highlighting key elements like tensor dimensions, factor matrices, and summation terms.&#10;&#10;">
            <a:extLst>
              <a:ext uri="{FF2B5EF4-FFF2-40B4-BE49-F238E27FC236}">
                <a16:creationId xmlns:a16="http://schemas.microsoft.com/office/drawing/2014/main" id="{A0904235-B866-FF16-E386-B54789B4F2CE}"/>
              </a:ext>
            </a:extLst>
          </p:cNvPr>
          <p:cNvPicPr>
            <a:picLocks noChangeAspect="1"/>
          </p:cNvPicPr>
          <p:nvPr/>
        </p:nvPicPr>
        <p:blipFill>
          <a:blip r:embed="rId6"/>
          <a:srcRect t="81160" r="12270" b="-5501"/>
          <a:stretch>
            <a:fillRect/>
          </a:stretch>
        </p:blipFill>
        <p:spPr>
          <a:xfrm>
            <a:off x="1113472" y="2402872"/>
            <a:ext cx="5693410" cy="1307592"/>
          </a:xfrm>
          <a:prstGeom prst="rect">
            <a:avLst/>
          </a:prstGeom>
        </p:spPr>
      </p:pic>
      <p:pic>
        <p:nvPicPr>
          <p:cNvPr id="21" name="Picture 20">
            <a:extLst>
              <a:ext uri="{FF2B5EF4-FFF2-40B4-BE49-F238E27FC236}">
                <a16:creationId xmlns:a16="http://schemas.microsoft.com/office/drawing/2014/main" id="{03410D5D-0EAB-5E64-BB3C-DFDFF17896C7}"/>
              </a:ext>
            </a:extLst>
          </p:cNvPr>
          <p:cNvPicPr>
            <a:picLocks noChangeAspect="1"/>
          </p:cNvPicPr>
          <p:nvPr/>
        </p:nvPicPr>
        <p:blipFill>
          <a:blip r:embed="rId7"/>
          <a:stretch>
            <a:fillRect/>
          </a:stretch>
        </p:blipFill>
        <p:spPr>
          <a:xfrm>
            <a:off x="6436721" y="1614557"/>
            <a:ext cx="4102100" cy="2349500"/>
          </a:xfrm>
          <a:prstGeom prst="rect">
            <a:avLst/>
          </a:prstGeom>
        </p:spPr>
      </p:pic>
      <p:grpSp>
        <p:nvGrpSpPr>
          <p:cNvPr id="22" name="Group 21">
            <a:extLst>
              <a:ext uri="{FF2B5EF4-FFF2-40B4-BE49-F238E27FC236}">
                <a16:creationId xmlns:a16="http://schemas.microsoft.com/office/drawing/2014/main" id="{0C2630C0-CB47-5D35-BF45-8316B43165E8}"/>
              </a:ext>
            </a:extLst>
          </p:cNvPr>
          <p:cNvGrpSpPr/>
          <p:nvPr/>
        </p:nvGrpSpPr>
        <p:grpSpPr>
          <a:xfrm>
            <a:off x="762000" y="5105400"/>
            <a:ext cx="2776638" cy="712670"/>
            <a:chOff x="1884680" y="4317263"/>
            <a:chExt cx="2776638" cy="712670"/>
          </a:xfrm>
        </p:grpSpPr>
        <p:pic>
          <p:nvPicPr>
            <p:cNvPr id="23" name="Picture 22">
              <a:extLst>
                <a:ext uri="{FF2B5EF4-FFF2-40B4-BE49-F238E27FC236}">
                  <a16:creationId xmlns:a16="http://schemas.microsoft.com/office/drawing/2014/main" id="{8361B3A1-BD83-92FB-95D9-87E3CA7E8C96}"/>
                </a:ext>
              </a:extLst>
            </p:cNvPr>
            <p:cNvPicPr>
              <a:picLocks noChangeAspect="1"/>
            </p:cNvPicPr>
            <p:nvPr/>
          </p:nvPicPr>
          <p:blipFill>
            <a:blip r:embed="rId3"/>
            <a:stretch>
              <a:fillRect/>
            </a:stretch>
          </p:blipFill>
          <p:spPr>
            <a:xfrm>
              <a:off x="1884680" y="4317263"/>
              <a:ext cx="2776638" cy="712670"/>
            </a:xfrm>
            <a:prstGeom prst="rect">
              <a:avLst/>
            </a:prstGeom>
          </p:spPr>
        </p:pic>
        <p:sp>
          <p:nvSpPr>
            <p:cNvPr id="24" name="TextBox 23">
              <a:extLst>
                <a:ext uri="{FF2B5EF4-FFF2-40B4-BE49-F238E27FC236}">
                  <a16:creationId xmlns:a16="http://schemas.microsoft.com/office/drawing/2014/main" id="{9D04FC1F-1A0D-80CF-D7FC-FADFCAF52851}"/>
                </a:ext>
              </a:extLst>
            </p:cNvPr>
            <p:cNvSpPr txBox="1"/>
            <p:nvPr/>
          </p:nvSpPr>
          <p:spPr>
            <a:xfrm>
              <a:off x="1976121" y="4494458"/>
              <a:ext cx="599858" cy="307777"/>
            </a:xfrm>
            <a:prstGeom prst="rect">
              <a:avLst/>
            </a:prstGeom>
            <a:solidFill>
              <a:schemeClr val="bg1"/>
            </a:solidFill>
          </p:spPr>
          <p:txBody>
            <a:bodyPr wrap="square" rtlCol="0">
              <a:spAutoFit/>
            </a:bodyPr>
            <a:lstStyle/>
            <a:p>
              <a:r>
                <a:rPr lang="en-US" sz="1400" dirty="0" err="1"/>
                <a:t>cc</a:t>
              </a:r>
              <a:r>
                <a:rPr lang="en-US" sz="1400" baseline="-25000" dirty="0" err="1"/>
                <a:t>kron</a:t>
              </a:r>
              <a:endParaRPr lang="en-US" sz="1400" baseline="-25000" dirty="0"/>
            </a:p>
          </p:txBody>
        </p:sp>
      </p:grpSp>
      <p:sp>
        <p:nvSpPr>
          <p:cNvPr id="25" name="TextBox 24">
            <a:extLst>
              <a:ext uri="{FF2B5EF4-FFF2-40B4-BE49-F238E27FC236}">
                <a16:creationId xmlns:a16="http://schemas.microsoft.com/office/drawing/2014/main" id="{7CCE923E-19E1-6A1E-905A-99BBF15FA1AD}"/>
              </a:ext>
            </a:extLst>
          </p:cNvPr>
          <p:cNvSpPr txBox="1"/>
          <p:nvPr/>
        </p:nvSpPr>
        <p:spPr>
          <a:xfrm>
            <a:off x="6471832" y="5057458"/>
            <a:ext cx="3815168" cy="646331"/>
          </a:xfrm>
          <a:prstGeom prst="rect">
            <a:avLst/>
          </a:prstGeom>
          <a:noFill/>
        </p:spPr>
        <p:txBody>
          <a:bodyPr wrap="square" rtlCol="0">
            <a:spAutoFit/>
          </a:bodyPr>
          <a:lstStyle/>
          <a:p>
            <a:r>
              <a:rPr lang="en-US" dirty="0"/>
              <a:t>Same metric as CPD, but the ideal S is specific to the choice of L</a:t>
            </a:r>
            <a:r>
              <a:rPr lang="en-US" baseline="-25000" dirty="0"/>
              <a:t>r</a:t>
            </a:r>
            <a:endParaRPr lang="en-US" dirty="0"/>
          </a:p>
        </p:txBody>
      </p:sp>
      <p:sp>
        <p:nvSpPr>
          <p:cNvPr id="26" name="TextBox 25">
            <a:extLst>
              <a:ext uri="{FF2B5EF4-FFF2-40B4-BE49-F238E27FC236}">
                <a16:creationId xmlns:a16="http://schemas.microsoft.com/office/drawing/2014/main" id="{AADA8EAE-41BB-D314-0AE8-B24ED3DE02CE}"/>
              </a:ext>
            </a:extLst>
          </p:cNvPr>
          <p:cNvSpPr txBox="1"/>
          <p:nvPr/>
        </p:nvSpPr>
        <p:spPr>
          <a:xfrm>
            <a:off x="6436721" y="4071179"/>
            <a:ext cx="4618311" cy="646331"/>
          </a:xfrm>
          <a:prstGeom prst="rect">
            <a:avLst/>
          </a:prstGeom>
          <a:noFill/>
        </p:spPr>
        <p:txBody>
          <a:bodyPr wrap="square">
            <a:spAutoFit/>
          </a:bodyPr>
          <a:lstStyle/>
          <a:p>
            <a:r>
              <a:rPr lang="en-US" dirty="0"/>
              <a:t>In an appropriate (L</a:t>
            </a:r>
            <a:r>
              <a:rPr lang="en-US" baseline="-25000" dirty="0"/>
              <a:t>r</a:t>
            </a:r>
            <a:r>
              <a:rPr lang="en-US" dirty="0"/>
              <a:t>,L</a:t>
            </a:r>
            <a:r>
              <a:rPr lang="en-US" baseline="-25000" dirty="0"/>
              <a:t>r</a:t>
            </a:r>
            <a:r>
              <a:rPr lang="en-US" dirty="0"/>
              <a:t>,1)-BTD, there are interactions among </a:t>
            </a:r>
            <a:r>
              <a:rPr lang="en-US" b="1" dirty="0"/>
              <a:t>A</a:t>
            </a:r>
            <a:r>
              <a:rPr lang="en-US" baseline="30000" dirty="0"/>
              <a:t>(r)</a:t>
            </a:r>
            <a:r>
              <a:rPr lang="en-US" dirty="0"/>
              <a:t>,</a:t>
            </a:r>
            <a:r>
              <a:rPr lang="en-US" baseline="30000" dirty="0"/>
              <a:t> </a:t>
            </a:r>
            <a:r>
              <a:rPr lang="en-US" b="1" dirty="0"/>
              <a:t>B</a:t>
            </a:r>
            <a:r>
              <a:rPr lang="en-US" baseline="30000" dirty="0"/>
              <a:t>(r) </a:t>
            </a:r>
            <a:r>
              <a:rPr lang="en-US" dirty="0"/>
              <a:t>and </a:t>
            </a:r>
            <a:r>
              <a:rPr lang="en-US" b="1" dirty="0" err="1"/>
              <a:t>c</a:t>
            </a:r>
            <a:r>
              <a:rPr lang="en-US" baseline="-25000" dirty="0" err="1"/>
              <a:t>r</a:t>
            </a:r>
            <a:r>
              <a:rPr lang="en-US" baseline="30000" dirty="0"/>
              <a:t> </a:t>
            </a:r>
            <a:r>
              <a:rPr lang="en-US" dirty="0"/>
              <a:t>only</a:t>
            </a:r>
            <a:r>
              <a:rPr lang="en-US" baseline="-25000" dirty="0"/>
              <a:t> </a:t>
            </a:r>
            <a:endParaRPr lang="en-US" dirty="0"/>
          </a:p>
        </p:txBody>
      </p:sp>
      <p:sp>
        <p:nvSpPr>
          <p:cNvPr id="32" name="TextBox 31">
            <a:extLst>
              <a:ext uri="{FF2B5EF4-FFF2-40B4-BE49-F238E27FC236}">
                <a16:creationId xmlns:a16="http://schemas.microsoft.com/office/drawing/2014/main" id="{B477AA73-1DC2-8ECD-396D-D070D8A2F9B2}"/>
              </a:ext>
            </a:extLst>
          </p:cNvPr>
          <p:cNvSpPr txBox="1"/>
          <p:nvPr/>
        </p:nvSpPr>
        <p:spPr>
          <a:xfrm>
            <a:off x="914400" y="1828800"/>
            <a:ext cx="5715000" cy="338554"/>
          </a:xfrm>
          <a:prstGeom prst="rect">
            <a:avLst/>
          </a:prstGeom>
          <a:solidFill>
            <a:schemeClr val="bg1"/>
          </a:solidFill>
        </p:spPr>
        <p:txBody>
          <a:bodyPr wrap="square" rtlCol="0">
            <a:spAutoFit/>
          </a:bodyPr>
          <a:lstStyle/>
          <a:p>
            <a:r>
              <a:rPr lang="en-US" sz="1600" dirty="0">
                <a:solidFill>
                  <a:schemeClr val="bg2"/>
                </a:solidFill>
                <a:latin typeface="Aptos" panose="020B0004020202020204" pitchFamily="34" charset="0"/>
              </a:rPr>
              <a:t>CORE CONSISTENCY DIAGNOSTIC for BTD:</a:t>
            </a:r>
          </a:p>
        </p:txBody>
      </p:sp>
      <p:sp>
        <p:nvSpPr>
          <p:cNvPr id="34" name="TextBox 33">
            <a:extLst>
              <a:ext uri="{FF2B5EF4-FFF2-40B4-BE49-F238E27FC236}">
                <a16:creationId xmlns:a16="http://schemas.microsoft.com/office/drawing/2014/main" id="{F98E1D3C-B199-0CE7-F13D-9D5C91FAA231}"/>
              </a:ext>
            </a:extLst>
          </p:cNvPr>
          <p:cNvSpPr txBox="1"/>
          <p:nvPr/>
        </p:nvSpPr>
        <p:spPr>
          <a:xfrm>
            <a:off x="6436721" y="4114800"/>
            <a:ext cx="4618311" cy="646331"/>
          </a:xfrm>
          <a:prstGeom prst="rect">
            <a:avLst/>
          </a:prstGeom>
          <a:noFill/>
        </p:spPr>
        <p:txBody>
          <a:bodyPr wrap="square">
            <a:spAutoFit/>
          </a:bodyPr>
          <a:lstStyle/>
          <a:p>
            <a:r>
              <a:rPr lang="en-US" dirty="0"/>
              <a:t>In an appropriate CPD, there are interactions among </a:t>
            </a:r>
            <a:r>
              <a:rPr lang="en-US" b="1" dirty="0" err="1"/>
              <a:t>a</a:t>
            </a:r>
            <a:r>
              <a:rPr lang="en-US" baseline="-25000" dirty="0" err="1"/>
              <a:t>r</a:t>
            </a:r>
            <a:r>
              <a:rPr lang="en-US" dirty="0"/>
              <a:t>,</a:t>
            </a:r>
            <a:r>
              <a:rPr lang="en-US" baseline="30000" dirty="0"/>
              <a:t> </a:t>
            </a:r>
            <a:r>
              <a:rPr lang="en-US" b="1" dirty="0" err="1"/>
              <a:t>b</a:t>
            </a:r>
            <a:r>
              <a:rPr lang="en-US" b="1" baseline="-25000" dirty="0" err="1"/>
              <a:t>r</a:t>
            </a:r>
            <a:r>
              <a:rPr lang="en-US" baseline="30000" dirty="0"/>
              <a:t> </a:t>
            </a:r>
            <a:r>
              <a:rPr lang="en-US" dirty="0"/>
              <a:t>and </a:t>
            </a:r>
            <a:r>
              <a:rPr lang="en-US" b="1" dirty="0" err="1"/>
              <a:t>c</a:t>
            </a:r>
            <a:r>
              <a:rPr lang="en-US" baseline="-25000" dirty="0" err="1"/>
              <a:t>r</a:t>
            </a:r>
            <a:r>
              <a:rPr lang="en-US" baseline="30000" dirty="0"/>
              <a:t> </a:t>
            </a:r>
            <a:r>
              <a:rPr lang="en-US" dirty="0"/>
              <a:t>only</a:t>
            </a:r>
            <a:r>
              <a:rPr lang="en-US" baseline="-25000" dirty="0"/>
              <a:t> </a:t>
            </a:r>
            <a:endParaRPr lang="en-US" dirty="0"/>
          </a:p>
        </p:txBody>
      </p:sp>
      <p:pic>
        <p:nvPicPr>
          <p:cNvPr id="35" name="Picture 34">
            <a:extLst>
              <a:ext uri="{FF2B5EF4-FFF2-40B4-BE49-F238E27FC236}">
                <a16:creationId xmlns:a16="http://schemas.microsoft.com/office/drawing/2014/main" id="{A33C35EA-FB1E-EB0F-EB86-A60037D65631}"/>
              </a:ext>
            </a:extLst>
          </p:cNvPr>
          <p:cNvPicPr>
            <a:picLocks noChangeAspect="1"/>
          </p:cNvPicPr>
          <p:nvPr/>
        </p:nvPicPr>
        <p:blipFill>
          <a:blip r:embed="rId8"/>
          <a:srcRect t="7783" b="6603"/>
          <a:stretch>
            <a:fillRect/>
          </a:stretch>
        </p:blipFill>
        <p:spPr>
          <a:xfrm>
            <a:off x="6642100" y="1752600"/>
            <a:ext cx="3949700" cy="2065873"/>
          </a:xfrm>
          <a:prstGeom prst="rect">
            <a:avLst/>
          </a:prstGeom>
        </p:spPr>
      </p:pic>
      <p:pic>
        <p:nvPicPr>
          <p:cNvPr id="36" name="Content Placeholder 9">
            <a:extLst>
              <a:ext uri="{FF2B5EF4-FFF2-40B4-BE49-F238E27FC236}">
                <a16:creationId xmlns:a16="http://schemas.microsoft.com/office/drawing/2014/main" id="{4E5DBAD2-47AF-C6E0-9CDC-0717AC69BD57}"/>
              </a:ext>
            </a:extLst>
          </p:cNvPr>
          <p:cNvPicPr>
            <a:picLocks noChangeAspect="1"/>
          </p:cNvPicPr>
          <p:nvPr/>
        </p:nvPicPr>
        <p:blipFill>
          <a:blip r:embed="rId9"/>
          <a:stretch>
            <a:fillRect/>
          </a:stretch>
        </p:blipFill>
        <p:spPr>
          <a:xfrm>
            <a:off x="845338" y="5039848"/>
            <a:ext cx="2776638" cy="739796"/>
          </a:xfrm>
          <a:prstGeom prst="rect">
            <a:avLst/>
          </a:prstGeom>
        </p:spPr>
      </p:pic>
      <p:grpSp>
        <p:nvGrpSpPr>
          <p:cNvPr id="38" name="Group 37">
            <a:extLst>
              <a:ext uri="{FF2B5EF4-FFF2-40B4-BE49-F238E27FC236}">
                <a16:creationId xmlns:a16="http://schemas.microsoft.com/office/drawing/2014/main" id="{4B2E5B8F-CF27-D8B7-2AC0-9210F494B50D}"/>
              </a:ext>
            </a:extLst>
          </p:cNvPr>
          <p:cNvGrpSpPr/>
          <p:nvPr/>
        </p:nvGrpSpPr>
        <p:grpSpPr>
          <a:xfrm>
            <a:off x="6761796" y="4193221"/>
            <a:ext cx="2641600" cy="546100"/>
            <a:chOff x="905740" y="3529584"/>
            <a:chExt cx="2641600" cy="546100"/>
          </a:xfrm>
        </p:grpSpPr>
        <p:pic>
          <p:nvPicPr>
            <p:cNvPr id="39" name="Picture 38">
              <a:extLst>
                <a:ext uri="{FF2B5EF4-FFF2-40B4-BE49-F238E27FC236}">
                  <a16:creationId xmlns:a16="http://schemas.microsoft.com/office/drawing/2014/main" id="{9ACF6803-135A-61D0-23AC-C302D0EDDE9E}"/>
                </a:ext>
              </a:extLst>
            </p:cNvPr>
            <p:cNvPicPr>
              <a:picLocks noChangeAspect="1"/>
            </p:cNvPicPr>
            <p:nvPr/>
          </p:nvPicPr>
          <p:blipFill>
            <a:blip r:embed="rId10">
              <a:clrChange>
                <a:clrFrom>
                  <a:srgbClr val="FEFFFF"/>
                </a:clrFrom>
                <a:clrTo>
                  <a:srgbClr val="FEFFFF">
                    <a:alpha val="0"/>
                  </a:srgbClr>
                </a:clrTo>
              </a:clrChange>
            </a:blip>
            <a:stretch>
              <a:fillRect/>
            </a:stretch>
          </p:blipFill>
          <p:spPr>
            <a:xfrm>
              <a:off x="905740" y="3529584"/>
              <a:ext cx="2641600" cy="546100"/>
            </a:xfrm>
            <a:prstGeom prst="rect">
              <a:avLst/>
            </a:prstGeom>
          </p:spPr>
        </p:pic>
        <p:sp>
          <p:nvSpPr>
            <p:cNvPr id="40" name="TextBox 39">
              <a:extLst>
                <a:ext uri="{FF2B5EF4-FFF2-40B4-BE49-F238E27FC236}">
                  <a16:creationId xmlns:a16="http://schemas.microsoft.com/office/drawing/2014/main" id="{5D22553C-18FC-0DE8-46F0-673FB0232DD8}"/>
                </a:ext>
              </a:extLst>
            </p:cNvPr>
            <p:cNvSpPr txBox="1"/>
            <p:nvPr/>
          </p:nvSpPr>
          <p:spPr>
            <a:xfrm>
              <a:off x="1035914" y="3587734"/>
              <a:ext cx="284886" cy="369332"/>
            </a:xfrm>
            <a:prstGeom prst="rect">
              <a:avLst/>
            </a:prstGeom>
            <a:solidFill>
              <a:schemeClr val="bg2"/>
            </a:solidFill>
          </p:spPr>
          <p:txBody>
            <a:bodyPr wrap="square" rtlCol="0">
              <a:spAutoFit/>
            </a:bodyPr>
            <a:lstStyle/>
            <a:p>
              <a:r>
                <a:rPr lang="en-US" b="1" dirty="0"/>
                <a:t>X</a:t>
              </a:r>
            </a:p>
          </p:txBody>
        </p:sp>
      </p:grpSp>
      <p:grpSp>
        <p:nvGrpSpPr>
          <p:cNvPr id="44" name="Group 43">
            <a:extLst>
              <a:ext uri="{FF2B5EF4-FFF2-40B4-BE49-F238E27FC236}">
                <a16:creationId xmlns:a16="http://schemas.microsoft.com/office/drawing/2014/main" id="{681BD26F-7094-26AB-C431-59C2F98B8A40}"/>
              </a:ext>
            </a:extLst>
          </p:cNvPr>
          <p:cNvGrpSpPr/>
          <p:nvPr/>
        </p:nvGrpSpPr>
        <p:grpSpPr>
          <a:xfrm>
            <a:off x="758034" y="4381500"/>
            <a:ext cx="4061140" cy="610398"/>
            <a:chOff x="2830830" y="6068348"/>
            <a:chExt cx="4889500" cy="711200"/>
          </a:xfrm>
        </p:grpSpPr>
        <p:pic>
          <p:nvPicPr>
            <p:cNvPr id="42" name="Picture 41">
              <a:extLst>
                <a:ext uri="{FF2B5EF4-FFF2-40B4-BE49-F238E27FC236}">
                  <a16:creationId xmlns:a16="http://schemas.microsoft.com/office/drawing/2014/main" id="{00B58342-EA80-8485-C61C-BBF595D9F58D}"/>
                </a:ext>
              </a:extLst>
            </p:cNvPr>
            <p:cNvPicPr>
              <a:picLocks noChangeAspect="1"/>
            </p:cNvPicPr>
            <p:nvPr/>
          </p:nvPicPr>
          <p:blipFill>
            <a:blip r:embed="rId11"/>
            <a:stretch>
              <a:fillRect/>
            </a:stretch>
          </p:blipFill>
          <p:spPr>
            <a:xfrm>
              <a:off x="2830830" y="6068348"/>
              <a:ext cx="4889500" cy="711200"/>
            </a:xfrm>
            <a:prstGeom prst="rect">
              <a:avLst/>
            </a:prstGeom>
          </p:spPr>
        </p:pic>
        <p:sp>
          <p:nvSpPr>
            <p:cNvPr id="43" name="TextBox 42">
              <a:extLst>
                <a:ext uri="{FF2B5EF4-FFF2-40B4-BE49-F238E27FC236}">
                  <a16:creationId xmlns:a16="http://schemas.microsoft.com/office/drawing/2014/main" id="{458C2D4D-1023-B626-B8DC-5B2B3D65BE89}"/>
                </a:ext>
              </a:extLst>
            </p:cNvPr>
            <p:cNvSpPr txBox="1"/>
            <p:nvPr/>
          </p:nvSpPr>
          <p:spPr>
            <a:xfrm>
              <a:off x="4872989" y="6112512"/>
              <a:ext cx="284886" cy="369332"/>
            </a:xfrm>
            <a:prstGeom prst="rect">
              <a:avLst/>
            </a:prstGeom>
            <a:solidFill>
              <a:schemeClr val="bg1"/>
            </a:solidFill>
          </p:spPr>
          <p:txBody>
            <a:bodyPr wrap="square" rtlCol="0">
              <a:spAutoFit/>
            </a:bodyPr>
            <a:lstStyle/>
            <a:p>
              <a:r>
                <a:rPr lang="en-US" b="1" dirty="0"/>
                <a:t>X</a:t>
              </a:r>
            </a:p>
          </p:txBody>
        </p:sp>
      </p:grpSp>
      <p:sp>
        <p:nvSpPr>
          <p:cNvPr id="45" name="TextBox 44">
            <a:extLst>
              <a:ext uri="{FF2B5EF4-FFF2-40B4-BE49-F238E27FC236}">
                <a16:creationId xmlns:a16="http://schemas.microsoft.com/office/drawing/2014/main" id="{473EEEA1-F5AF-7630-BC61-662F98B03B2A}"/>
              </a:ext>
            </a:extLst>
          </p:cNvPr>
          <p:cNvSpPr txBox="1"/>
          <p:nvPr/>
        </p:nvSpPr>
        <p:spPr>
          <a:xfrm>
            <a:off x="8610600" y="6494046"/>
            <a:ext cx="3387474" cy="338554"/>
          </a:xfrm>
          <a:prstGeom prst="rect">
            <a:avLst/>
          </a:prstGeom>
          <a:noFill/>
        </p:spPr>
        <p:txBody>
          <a:bodyPr wrap="square">
            <a:spAutoFit/>
          </a:bodyPr>
          <a:lstStyle/>
          <a:p>
            <a:pPr algn="r"/>
            <a:r>
              <a:rPr lang="en-US" sz="1600" b="0" i="0" u="none" strike="noStrike" dirty="0">
                <a:solidFill>
                  <a:srgbClr val="222222"/>
                </a:solidFill>
                <a:effectLst/>
                <a:latin typeface="Aptos" panose="020B0004020202020204" pitchFamily="34" charset="0"/>
              </a:rPr>
              <a:t>Kotti &amp; Hunyadi. </a:t>
            </a:r>
            <a:r>
              <a:rPr lang="en-US" sz="1600" dirty="0">
                <a:solidFill>
                  <a:srgbClr val="222222"/>
                </a:solidFill>
                <a:latin typeface="Aptos" panose="020B0004020202020204" pitchFamily="34" charset="0"/>
              </a:rPr>
              <a:t>(2026) submitted</a:t>
            </a:r>
            <a:endParaRPr lang="en-US" sz="1600" dirty="0">
              <a:latin typeface="Aptos" panose="020B0004020202020204" pitchFamily="34" charset="0"/>
            </a:endParaRPr>
          </a:p>
        </p:txBody>
      </p:sp>
    </p:spTree>
    <p:extLst>
      <p:ext uri="{BB962C8B-B14F-4D97-AF65-F5344CB8AC3E}">
        <p14:creationId xmlns:p14="http://schemas.microsoft.com/office/powerpoint/2010/main" val="330765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par>
                                <p:cTn id="9" presetID="1" presetClass="exit" presetSubtype="0" fill="hold" grpId="1" nodeType="withEffect">
                                  <p:stCondLst>
                                    <p:cond delay="0"/>
                                  </p:stCondLst>
                                  <p:childTnLst>
                                    <p:set>
                                      <p:cBhvr>
                                        <p:cTn id="10" dur="1" fill="hold">
                                          <p:stCondLst>
                                            <p:cond delay="0"/>
                                          </p:stCondLst>
                                        </p:cTn>
                                        <p:tgtEl>
                                          <p:spTgt spid="34"/>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2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5"/>
                                        </p:tgtEl>
                                        <p:attrNameLst>
                                          <p:attrName>style.visibility</p:attrName>
                                        </p:attrNameLst>
                                      </p:cBhvr>
                                      <p:to>
                                        <p:strVal val="visible"/>
                                      </p:to>
                                    </p:set>
                                  </p:childTnLst>
                                </p:cTn>
                              </p:par>
                              <p:par>
                                <p:cTn id="25" presetID="1" presetClass="exit" presetSubtype="0" fill="hold" grpId="1" nodeType="withEffect">
                                  <p:stCondLst>
                                    <p:cond delay="0"/>
                                  </p:stCondLst>
                                  <p:childTnLst>
                                    <p:set>
                                      <p:cBhvr>
                                        <p:cTn id="26" dur="1" fill="hold">
                                          <p:stCondLst>
                                            <p:cond delay="0"/>
                                          </p:stCondLst>
                                        </p:cTn>
                                        <p:tgtEl>
                                          <p:spTgt spid="25"/>
                                        </p:tgtEl>
                                        <p:attrNameLst>
                                          <p:attrName>style.visibility</p:attrName>
                                        </p:attrNameLst>
                                      </p:cBhvr>
                                      <p:to>
                                        <p:strVal val="hidden"/>
                                      </p:to>
                                    </p:set>
                                  </p:childTnLst>
                                </p:cTn>
                              </p:par>
                              <p:par>
                                <p:cTn id="27" presetID="1" presetClass="exit" presetSubtype="0" fill="hold" grpId="2" nodeType="withEffect">
                                  <p:stCondLst>
                                    <p:cond delay="0"/>
                                  </p:stCondLst>
                                  <p:childTnLst>
                                    <p:set>
                                      <p:cBhvr>
                                        <p:cTn id="28" dur="1" fill="hold">
                                          <p:stCondLst>
                                            <p:cond delay="0"/>
                                          </p:stCondLst>
                                        </p:cTn>
                                        <p:tgtEl>
                                          <p:spTgt spid="34"/>
                                        </p:tgtEl>
                                        <p:attrNameLst>
                                          <p:attrName>style.visibility</p:attrName>
                                        </p:attrNameLst>
                                      </p:cBhvr>
                                      <p:to>
                                        <p:strVal val="hidden"/>
                                      </p:to>
                                    </p:set>
                                  </p:childTnLst>
                                </p:cTn>
                              </p:par>
                              <p:par>
                                <p:cTn id="29" presetID="1" presetClass="exit" presetSubtype="0" fill="hold" nodeType="withEffect">
                                  <p:stCondLst>
                                    <p:cond delay="0"/>
                                  </p:stCondLst>
                                  <p:childTnLst>
                                    <p:set>
                                      <p:cBhvr>
                                        <p:cTn id="30" dur="1" fill="hold">
                                          <p:stCondLst>
                                            <p:cond delay="0"/>
                                          </p:stCondLst>
                                        </p:cTn>
                                        <p:tgtEl>
                                          <p:spTgt spid="22"/>
                                        </p:tgtEl>
                                        <p:attrNameLst>
                                          <p:attrName>style.visibility</p:attrName>
                                        </p:attrNameLst>
                                      </p:cBhvr>
                                      <p:to>
                                        <p:strVal val="hidden"/>
                                      </p:to>
                                    </p:set>
                                  </p:childTnLst>
                                </p:cTn>
                              </p:par>
                              <p:par>
                                <p:cTn id="31" presetID="1" presetClass="exit" presetSubtype="0" fill="hold" nodeType="withEffect">
                                  <p:stCondLst>
                                    <p:cond delay="0"/>
                                  </p:stCondLst>
                                  <p:childTnLst>
                                    <p:set>
                                      <p:cBhvr>
                                        <p:cTn id="32" dur="1" fill="hold">
                                          <p:stCondLst>
                                            <p:cond delay="0"/>
                                          </p:stCondLst>
                                        </p:cTn>
                                        <p:tgtEl>
                                          <p:spTgt spid="12"/>
                                        </p:tgtEl>
                                        <p:attrNameLst>
                                          <p:attrName>style.visibility</p:attrName>
                                        </p:attrNameLst>
                                      </p:cBhvr>
                                      <p:to>
                                        <p:strVal val="hidden"/>
                                      </p:to>
                                    </p:set>
                                  </p:childTnLst>
                                </p:cTn>
                              </p:par>
                              <p:par>
                                <p:cTn id="33" presetID="1" presetClass="exit" presetSubtype="0" fill="hold" grpId="1" nodeType="withEffect">
                                  <p:stCondLst>
                                    <p:cond delay="0"/>
                                  </p:stCondLst>
                                  <p:childTnLst>
                                    <p:set>
                                      <p:cBhvr>
                                        <p:cTn id="34" dur="1" fill="hold">
                                          <p:stCondLst>
                                            <p:cond delay="0"/>
                                          </p:stCondLst>
                                        </p:cTn>
                                        <p:tgtEl>
                                          <p:spTgt spid="26"/>
                                        </p:tgtEl>
                                        <p:attrNameLst>
                                          <p:attrName>style.visibility</p:attrName>
                                        </p:attrNameLst>
                                      </p:cBhvr>
                                      <p:to>
                                        <p:strVal val="hidden"/>
                                      </p:to>
                                    </p:set>
                                  </p:childTnLst>
                                </p:cTn>
                              </p:par>
                              <p:par>
                                <p:cTn id="35" presetID="1" presetClass="exit" presetSubtype="0" fill="hold" nodeType="withEffect">
                                  <p:stCondLst>
                                    <p:cond delay="0"/>
                                  </p:stCondLst>
                                  <p:childTnLst>
                                    <p:set>
                                      <p:cBhvr>
                                        <p:cTn id="36" dur="1" fill="hold">
                                          <p:stCondLst>
                                            <p:cond delay="0"/>
                                          </p:stCondLst>
                                        </p:cTn>
                                        <p:tgtEl>
                                          <p:spTgt spid="5"/>
                                        </p:tgtEl>
                                        <p:attrNameLst>
                                          <p:attrName>style.visibility</p:attrName>
                                        </p:attrNameLst>
                                      </p:cBhvr>
                                      <p:to>
                                        <p:strVal val="hidden"/>
                                      </p:to>
                                    </p:set>
                                  </p:childTnLst>
                                </p:cTn>
                              </p:par>
                              <p:par>
                                <p:cTn id="37" presetID="1" presetClass="entr" presetSubtype="0" fill="hold" nodeType="withEffect">
                                  <p:stCondLst>
                                    <p:cond delay="0"/>
                                  </p:stCondLst>
                                  <p:childTnLst>
                                    <p:set>
                                      <p:cBhvr>
                                        <p:cTn id="38" dur="1" fill="hold">
                                          <p:stCondLst>
                                            <p:cond delay="0"/>
                                          </p:stCondLst>
                                        </p:cTn>
                                        <p:tgtEl>
                                          <p:spTgt spid="38"/>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44"/>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5" grpId="1"/>
      <p:bldP spid="26" grpId="0"/>
      <p:bldP spid="26" grpId="1"/>
      <p:bldP spid="32" grpId="0" animBg="1"/>
      <p:bldP spid="34" grpId="1"/>
      <p:bldP spid="34" grpId="2"/>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a:extLst>
              <a:ext uri="{FF2B5EF4-FFF2-40B4-BE49-F238E27FC236}">
                <a16:creationId xmlns:a16="http://schemas.microsoft.com/office/drawing/2014/main" id="{87D60581-5367-0C9C-F63B-C5BA5AF306D2}"/>
              </a:ext>
            </a:extLst>
          </p:cNvPr>
          <p:cNvSpPr/>
          <p:nvPr/>
        </p:nvSpPr>
        <p:spPr>
          <a:xfrm>
            <a:off x="511175" y="1447801"/>
            <a:ext cx="8099425" cy="4626162"/>
          </a:xfrm>
          <a:prstGeom prst="roundRect">
            <a:avLst>
              <a:gd name="adj" fmla="val 524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787A576-3185-7E61-3227-453DB1AAF70E}"/>
              </a:ext>
            </a:extLst>
          </p:cNvPr>
          <p:cNvSpPr>
            <a:spLocks noGrp="1"/>
          </p:cNvSpPr>
          <p:nvPr>
            <p:ph type="title"/>
          </p:nvPr>
        </p:nvSpPr>
        <p:spPr/>
        <p:txBody>
          <a:bodyPr/>
          <a:lstStyle/>
          <a:p>
            <a:r>
              <a:rPr lang="en-US" dirty="0"/>
              <a:t>Core consistency: the pros and cons</a:t>
            </a:r>
          </a:p>
        </p:txBody>
      </p:sp>
      <p:sp>
        <p:nvSpPr>
          <p:cNvPr id="3" name="Slide Number Placeholder 2">
            <a:extLst>
              <a:ext uri="{FF2B5EF4-FFF2-40B4-BE49-F238E27FC236}">
                <a16:creationId xmlns:a16="http://schemas.microsoft.com/office/drawing/2014/main" id="{A095695C-2D95-EA43-F614-7756648591A5}"/>
              </a:ext>
            </a:extLst>
          </p:cNvPr>
          <p:cNvSpPr>
            <a:spLocks noGrp="1"/>
          </p:cNvSpPr>
          <p:nvPr>
            <p:ph type="sldNum" sz="quarter" idx="12"/>
          </p:nvPr>
        </p:nvSpPr>
        <p:spPr/>
        <p:txBody>
          <a:bodyPr/>
          <a:lstStyle/>
          <a:p>
            <a:fld id="{B6F15528-21DE-4FAA-801E-634DDDAF4B2B}" type="slidenum">
              <a:rPr lang="en-NL" smtClean="0"/>
              <a:pPr/>
              <a:t>23</a:t>
            </a:fld>
            <a:endParaRPr lang="en-NL"/>
          </a:p>
        </p:txBody>
      </p:sp>
      <p:pic>
        <p:nvPicPr>
          <p:cNvPr id="5" name="Picture 4">
            <a:extLst>
              <a:ext uri="{FF2B5EF4-FFF2-40B4-BE49-F238E27FC236}">
                <a16:creationId xmlns:a16="http://schemas.microsoft.com/office/drawing/2014/main" id="{0DB50E12-81C1-3FA0-EF67-84ED9316B3EA}"/>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1279701" y="1753945"/>
            <a:ext cx="6562372" cy="2052614"/>
          </a:xfrm>
          <a:prstGeom prst="rect">
            <a:avLst/>
          </a:prstGeom>
        </p:spPr>
      </p:pic>
      <p:pic>
        <p:nvPicPr>
          <p:cNvPr id="10" name="Picture 9">
            <a:extLst>
              <a:ext uri="{FF2B5EF4-FFF2-40B4-BE49-F238E27FC236}">
                <a16:creationId xmlns:a16="http://schemas.microsoft.com/office/drawing/2014/main" id="{228D60EC-08FD-DB15-42E9-56794D8BD2C7}"/>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674687" y="3913954"/>
            <a:ext cx="7772400" cy="2052614"/>
          </a:xfrm>
          <a:prstGeom prst="rect">
            <a:avLst/>
          </a:prstGeom>
        </p:spPr>
      </p:pic>
      <p:sp>
        <p:nvSpPr>
          <p:cNvPr id="11" name="TextBox 10">
            <a:extLst>
              <a:ext uri="{FF2B5EF4-FFF2-40B4-BE49-F238E27FC236}">
                <a16:creationId xmlns:a16="http://schemas.microsoft.com/office/drawing/2014/main" id="{C23826FB-35DD-F497-020C-042D0F01E810}"/>
              </a:ext>
            </a:extLst>
          </p:cNvPr>
          <p:cNvSpPr txBox="1"/>
          <p:nvPr/>
        </p:nvSpPr>
        <p:spPr>
          <a:xfrm>
            <a:off x="8839200" y="1423989"/>
            <a:ext cx="3048000" cy="1021556"/>
          </a:xfrm>
          <a:prstGeom prst="roundRect">
            <a:avLst/>
          </a:prstGeom>
          <a:solidFill>
            <a:schemeClr val="bg1"/>
          </a:solidFill>
        </p:spPr>
        <p:txBody>
          <a:bodyPr wrap="square">
            <a:spAutoFit/>
          </a:bodyPr>
          <a:lstStyle/>
          <a:p>
            <a:pPr algn="ctr">
              <a:spcAft>
                <a:spcPts val="600"/>
              </a:spcAft>
            </a:pPr>
            <a:r>
              <a:rPr lang="en-US" dirty="0"/>
              <a:t>Retrospective: </a:t>
            </a:r>
            <a:br>
              <a:rPr lang="en-US" dirty="0"/>
            </a:br>
            <a:r>
              <a:rPr lang="en-US" dirty="0"/>
              <a:t>need to run decomposition </a:t>
            </a:r>
            <a:br>
              <a:rPr lang="en-US" dirty="0"/>
            </a:br>
            <a:r>
              <a:rPr lang="en-US" dirty="0"/>
              <a:t>in grid-search</a:t>
            </a:r>
          </a:p>
        </p:txBody>
      </p:sp>
      <p:sp>
        <p:nvSpPr>
          <p:cNvPr id="12" name="TextBox 11">
            <a:extLst>
              <a:ext uri="{FF2B5EF4-FFF2-40B4-BE49-F238E27FC236}">
                <a16:creationId xmlns:a16="http://schemas.microsoft.com/office/drawing/2014/main" id="{4E459BE7-5407-D6B5-3ADE-73CDDA4A6EA1}"/>
              </a:ext>
            </a:extLst>
          </p:cNvPr>
          <p:cNvSpPr txBox="1"/>
          <p:nvPr/>
        </p:nvSpPr>
        <p:spPr>
          <a:xfrm>
            <a:off x="8839200" y="2715513"/>
            <a:ext cx="3048000" cy="1021556"/>
          </a:xfrm>
          <a:prstGeom prst="roundRect">
            <a:avLst/>
          </a:prstGeom>
          <a:solidFill>
            <a:schemeClr val="bg1"/>
          </a:solidFill>
        </p:spPr>
        <p:txBody>
          <a:bodyPr wrap="square" anchor="ctr">
            <a:spAutoFit/>
          </a:bodyPr>
          <a:lstStyle/>
          <a:p>
            <a:pPr algn="ctr">
              <a:spcAft>
                <a:spcPts val="600"/>
              </a:spcAft>
            </a:pPr>
            <a:br>
              <a:rPr lang="en-US" dirty="0"/>
            </a:br>
            <a:r>
              <a:rPr lang="en-US" dirty="0"/>
              <a:t>Not fully automated</a:t>
            </a:r>
            <a:br>
              <a:rPr lang="en-US" dirty="0"/>
            </a:br>
            <a:endParaRPr lang="en-US" dirty="0"/>
          </a:p>
        </p:txBody>
      </p:sp>
      <p:sp>
        <p:nvSpPr>
          <p:cNvPr id="13" name="TextBox 12">
            <a:extLst>
              <a:ext uri="{FF2B5EF4-FFF2-40B4-BE49-F238E27FC236}">
                <a16:creationId xmlns:a16="http://schemas.microsoft.com/office/drawing/2014/main" id="{965F83B3-3485-B4E8-E25B-825A6BACDCAF}"/>
              </a:ext>
            </a:extLst>
          </p:cNvPr>
          <p:cNvSpPr txBox="1"/>
          <p:nvPr/>
        </p:nvSpPr>
        <p:spPr>
          <a:xfrm>
            <a:off x="8797924" y="4838459"/>
            <a:ext cx="3089276" cy="1242893"/>
          </a:xfrm>
          <a:prstGeom prst="roundRect">
            <a:avLst/>
          </a:prstGeom>
          <a:solidFill>
            <a:schemeClr val="bg1"/>
          </a:solidFill>
        </p:spPr>
        <p:txBody>
          <a:bodyPr wrap="square">
            <a:spAutoFit/>
          </a:bodyPr>
          <a:lstStyle/>
          <a:p>
            <a:pPr>
              <a:spcAft>
                <a:spcPts val="600"/>
              </a:spcAft>
            </a:pPr>
            <a:endParaRPr lang="en-US" sz="600" dirty="0"/>
          </a:p>
          <a:p>
            <a:pPr algn="ctr">
              <a:spcAft>
                <a:spcPts val="600"/>
              </a:spcAft>
            </a:pPr>
            <a:r>
              <a:rPr lang="en-US" dirty="0"/>
              <a:t>All-at once algorithms:</a:t>
            </a:r>
          </a:p>
          <a:p>
            <a:pPr algn="ctr">
              <a:spcAft>
                <a:spcPts val="600"/>
              </a:spcAft>
            </a:pPr>
            <a:r>
              <a:rPr lang="en-US" dirty="0"/>
              <a:t>SECSI</a:t>
            </a:r>
          </a:p>
          <a:p>
            <a:pPr>
              <a:spcAft>
                <a:spcPts val="600"/>
              </a:spcAft>
            </a:pPr>
            <a:endParaRPr lang="en-US" sz="1000" dirty="0"/>
          </a:p>
        </p:txBody>
      </p:sp>
      <p:sp>
        <p:nvSpPr>
          <p:cNvPr id="14" name="TextBox 13">
            <a:extLst>
              <a:ext uri="{FF2B5EF4-FFF2-40B4-BE49-F238E27FC236}">
                <a16:creationId xmlns:a16="http://schemas.microsoft.com/office/drawing/2014/main" id="{6EDE6B8E-1EC6-0840-43DA-BBF4D7B3DAC0}"/>
              </a:ext>
            </a:extLst>
          </p:cNvPr>
          <p:cNvSpPr txBox="1"/>
          <p:nvPr/>
        </p:nvSpPr>
        <p:spPr>
          <a:xfrm>
            <a:off x="5240463" y="6434724"/>
            <a:ext cx="6740274" cy="338554"/>
          </a:xfrm>
          <a:prstGeom prst="rect">
            <a:avLst/>
          </a:prstGeom>
          <a:noFill/>
        </p:spPr>
        <p:txBody>
          <a:bodyPr wrap="square">
            <a:spAutoFit/>
          </a:bodyPr>
          <a:lstStyle/>
          <a:p>
            <a:pPr algn="r"/>
            <a:r>
              <a:rPr lang="en-US" sz="1600" b="0" i="0" u="none" strike="noStrike" dirty="0">
                <a:solidFill>
                  <a:srgbClr val="222222"/>
                </a:solidFill>
                <a:effectLst/>
                <a:latin typeface="Aptos" panose="020B0004020202020204" pitchFamily="34" charset="0"/>
              </a:rPr>
              <a:t>Kotti &amp; Hunyadi. </a:t>
            </a:r>
            <a:r>
              <a:rPr lang="en-US" sz="1600" dirty="0">
                <a:solidFill>
                  <a:srgbClr val="222222"/>
                </a:solidFill>
                <a:latin typeface="Aptos" panose="020B0004020202020204" pitchFamily="34" charset="0"/>
              </a:rPr>
              <a:t>(2026) submitted | </a:t>
            </a:r>
            <a:r>
              <a:rPr lang="en-US" sz="1600" dirty="0" err="1">
                <a:solidFill>
                  <a:srgbClr val="222222"/>
                </a:solidFill>
                <a:latin typeface="Aptos" panose="020B0004020202020204" pitchFamily="34" charset="0"/>
              </a:rPr>
              <a:t>Khamidullina</a:t>
            </a:r>
            <a:r>
              <a:rPr lang="en-US" sz="1600" dirty="0">
                <a:solidFill>
                  <a:srgbClr val="222222"/>
                </a:solidFill>
                <a:latin typeface="Aptos" panose="020B0004020202020204" pitchFamily="34" charset="0"/>
              </a:rPr>
              <a:t> et al (2023), IEEE TSP</a:t>
            </a:r>
            <a:endParaRPr lang="en-US" sz="1600" dirty="0">
              <a:latin typeface="Aptos" panose="020B0004020202020204" pitchFamily="34" charset="0"/>
            </a:endParaRPr>
          </a:p>
        </p:txBody>
      </p:sp>
      <p:sp>
        <p:nvSpPr>
          <p:cNvPr id="15" name="Up-Down Arrow 14">
            <a:extLst>
              <a:ext uri="{FF2B5EF4-FFF2-40B4-BE49-F238E27FC236}">
                <a16:creationId xmlns:a16="http://schemas.microsoft.com/office/drawing/2014/main" id="{DD7F8D90-C1AA-BFEC-3305-697C8ABA23B9}"/>
              </a:ext>
            </a:extLst>
          </p:cNvPr>
          <p:cNvSpPr/>
          <p:nvPr/>
        </p:nvSpPr>
        <p:spPr>
          <a:xfrm>
            <a:off x="10231438" y="3962400"/>
            <a:ext cx="284162" cy="609600"/>
          </a:xfrm>
          <a:prstGeom prst="upDownArrow">
            <a:avLst/>
          </a:prstGeom>
          <a:solidFill>
            <a:schemeClr val="accent3">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09507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B31294-685E-FD11-9231-C193260638F4}"/>
              </a:ext>
            </a:extLst>
          </p:cNvPr>
          <p:cNvSpPr>
            <a:spLocks noGrp="1"/>
          </p:cNvSpPr>
          <p:nvPr>
            <p:ph type="title"/>
          </p:nvPr>
        </p:nvSpPr>
        <p:spPr/>
        <p:txBody>
          <a:bodyPr/>
          <a:lstStyle/>
          <a:p>
            <a:r>
              <a:rPr lang="en-US" dirty="0"/>
              <a:t>Where are we?</a:t>
            </a:r>
          </a:p>
        </p:txBody>
      </p:sp>
      <p:sp>
        <p:nvSpPr>
          <p:cNvPr id="3" name="Slide Number Placeholder 2">
            <a:extLst>
              <a:ext uri="{FF2B5EF4-FFF2-40B4-BE49-F238E27FC236}">
                <a16:creationId xmlns:a16="http://schemas.microsoft.com/office/drawing/2014/main" id="{3FD40B6B-C206-729E-BFD9-3D012E9516F3}"/>
              </a:ext>
            </a:extLst>
          </p:cNvPr>
          <p:cNvSpPr>
            <a:spLocks noGrp="1"/>
          </p:cNvSpPr>
          <p:nvPr>
            <p:ph type="sldNum" sz="quarter" idx="12"/>
          </p:nvPr>
        </p:nvSpPr>
        <p:spPr/>
        <p:txBody>
          <a:bodyPr/>
          <a:lstStyle/>
          <a:p>
            <a:fld id="{B6F15528-21DE-4FAA-801E-634DDDAF4B2B}" type="slidenum">
              <a:rPr lang="en-NL" smtClean="0"/>
              <a:pPr/>
              <a:t>24</a:t>
            </a:fld>
            <a:endParaRPr lang="en-NL"/>
          </a:p>
        </p:txBody>
      </p:sp>
      <p:sp>
        <p:nvSpPr>
          <p:cNvPr id="4" name="Text Placeholder 3">
            <a:extLst>
              <a:ext uri="{FF2B5EF4-FFF2-40B4-BE49-F238E27FC236}">
                <a16:creationId xmlns:a16="http://schemas.microsoft.com/office/drawing/2014/main" id="{A624207F-B58A-AAB1-926F-2C7245637CBA}"/>
              </a:ext>
            </a:extLst>
          </p:cNvPr>
          <p:cNvSpPr>
            <a:spLocks noGrp="1"/>
          </p:cNvSpPr>
          <p:nvPr>
            <p:ph type="body" sz="quarter" idx="14"/>
          </p:nvPr>
        </p:nvSpPr>
        <p:spPr>
          <a:xfrm>
            <a:off x="4427554" y="4271637"/>
            <a:ext cx="5029200" cy="1569437"/>
          </a:xfrm>
        </p:spPr>
        <p:txBody>
          <a:bodyPr/>
          <a:lstStyle/>
          <a:p>
            <a:r>
              <a:rPr lang="en-US" dirty="0"/>
              <a:t>Estimate ranks ✅</a:t>
            </a:r>
          </a:p>
          <a:p>
            <a:r>
              <a:rPr lang="en-US" dirty="0"/>
              <a:t>Estimate HRFs ✅</a:t>
            </a:r>
          </a:p>
          <a:p>
            <a:r>
              <a:rPr lang="en-US" dirty="0"/>
              <a:t>Estimate neural time courses ✅</a:t>
            </a:r>
          </a:p>
          <a:p>
            <a:r>
              <a:rPr lang="en-US" dirty="0"/>
              <a:t>Estimate spatial maps ✅</a:t>
            </a:r>
          </a:p>
        </p:txBody>
      </p:sp>
      <p:pic>
        <p:nvPicPr>
          <p:cNvPr id="5" name="Content Placeholder 1">
            <a:extLst>
              <a:ext uri="{FF2B5EF4-FFF2-40B4-BE49-F238E27FC236}">
                <a16:creationId xmlns:a16="http://schemas.microsoft.com/office/drawing/2014/main" id="{DD5F48E4-16F5-CE20-7E6B-277062BECC9F}"/>
              </a:ext>
            </a:extLst>
          </p:cNvPr>
          <p:cNvPicPr>
            <a:picLocks noChangeAspect="1"/>
          </p:cNvPicPr>
          <p:nvPr/>
        </p:nvPicPr>
        <p:blipFill>
          <a:blip r:embed="rId3"/>
          <a:stretch>
            <a:fillRect/>
          </a:stretch>
        </p:blipFill>
        <p:spPr>
          <a:xfrm>
            <a:off x="8939313" y="1825593"/>
            <a:ext cx="2905532" cy="3570653"/>
          </a:xfrm>
          <a:prstGeom prst="roundRect">
            <a:avLst>
              <a:gd name="adj" fmla="val 6614"/>
            </a:avLst>
          </a:prstGeom>
          <a:effectLst>
            <a:softEdge rad="0"/>
          </a:effectLst>
        </p:spPr>
      </p:pic>
      <p:pic>
        <p:nvPicPr>
          <p:cNvPr id="6" name="Content Placeholder 3">
            <a:extLst>
              <a:ext uri="{FF2B5EF4-FFF2-40B4-BE49-F238E27FC236}">
                <a16:creationId xmlns:a16="http://schemas.microsoft.com/office/drawing/2014/main" id="{AFEF9142-9193-C639-738C-24816A692FC5}"/>
              </a:ext>
            </a:extLst>
          </p:cNvPr>
          <p:cNvPicPr>
            <a:picLocks noChangeAspect="1"/>
          </p:cNvPicPr>
          <p:nvPr/>
        </p:nvPicPr>
        <p:blipFill>
          <a:blip r:embed="rId4"/>
          <a:stretch>
            <a:fillRect/>
          </a:stretch>
        </p:blipFill>
        <p:spPr>
          <a:xfrm>
            <a:off x="232238" y="1788466"/>
            <a:ext cx="4107523" cy="3605493"/>
          </a:xfrm>
          <a:prstGeom prst="roundRect">
            <a:avLst>
              <a:gd name="adj" fmla="val 7822"/>
            </a:avLst>
          </a:prstGeom>
        </p:spPr>
      </p:pic>
      <p:sp>
        <p:nvSpPr>
          <p:cNvPr id="16" name="Text Placeholder 3">
            <a:extLst>
              <a:ext uri="{FF2B5EF4-FFF2-40B4-BE49-F238E27FC236}">
                <a16:creationId xmlns:a16="http://schemas.microsoft.com/office/drawing/2014/main" id="{561DCBDD-36B5-05D4-0D24-D7FEC2F43C25}"/>
              </a:ext>
            </a:extLst>
          </p:cNvPr>
          <p:cNvSpPr txBox="1">
            <a:spLocks/>
          </p:cNvSpPr>
          <p:nvPr/>
        </p:nvSpPr>
        <p:spPr>
          <a:xfrm>
            <a:off x="8607551" y="5464323"/>
            <a:ext cx="5029200" cy="1569437"/>
          </a:xfrm>
        </p:spPr>
        <p:txBody>
          <a:bodyPr/>
          <a:lstStyle>
            <a:lvl1pPr marL="0" indent="-270000" eaLnBrk="1" hangingPunct="1">
              <a:buFont typeface="Arial" panose="020B0604020202020204" pitchFamily="34" charset="0"/>
              <a:buNone/>
              <a:defRPr sz="2000">
                <a:solidFill>
                  <a:schemeClr val="tx1"/>
                </a:solidFill>
                <a:latin typeface="Aptos" panose="020B0004020202020204" pitchFamily="34" charset="0"/>
                <a:ea typeface="+mn-ea"/>
                <a:cs typeface="+mn-cs"/>
              </a:defRPr>
            </a:lvl1pPr>
            <a:lvl2pPr marL="540000" indent="-270000" eaLnBrk="1" hangingPunct="1">
              <a:buFont typeface="System Font Regular"/>
              <a:buChar char="-"/>
              <a:defRPr sz="1800">
                <a:solidFill>
                  <a:schemeClr val="tx1"/>
                </a:solidFill>
                <a:latin typeface="Aptos" panose="020B0004020202020204" pitchFamily="34" charset="0"/>
                <a:ea typeface="+mn-ea"/>
                <a:cs typeface="+mn-cs"/>
              </a:defRPr>
            </a:lvl2pPr>
            <a:lvl3pPr marL="810000" indent="-270000" eaLnBrk="1" hangingPunct="1">
              <a:buFont typeface="System Font Regular"/>
              <a:buChar char="-"/>
              <a:defRPr sz="1600">
                <a:solidFill>
                  <a:schemeClr val="tx1"/>
                </a:solidFill>
                <a:latin typeface="Aptos" panose="020B0004020202020204" pitchFamily="34" charset="0"/>
                <a:ea typeface="+mn-ea"/>
                <a:cs typeface="+mn-cs"/>
              </a:defRPr>
            </a:lvl3pPr>
            <a:lvl4pPr marL="1080000" indent="-270000" eaLnBrk="1" hangingPunct="1">
              <a:buFont typeface="System Font Regular"/>
              <a:buChar char="-"/>
              <a:defRPr sz="1400">
                <a:solidFill>
                  <a:schemeClr val="tx1"/>
                </a:solidFill>
                <a:latin typeface="Aptos" panose="020B0004020202020204" pitchFamily="34" charset="0"/>
                <a:ea typeface="+mn-ea"/>
                <a:cs typeface="+mn-cs"/>
              </a:defRPr>
            </a:lvl4pPr>
            <a:lvl5pPr marL="1350000" indent="-270000" eaLnBrk="1" hangingPunct="1">
              <a:buFont typeface="System Font Regular"/>
              <a:buChar char="-"/>
              <a:defRPr sz="1200">
                <a:solidFill>
                  <a:schemeClr val="tx1"/>
                </a:solidFill>
                <a:latin typeface="Aptos" panose="020B0004020202020204" pitchFamily="34" charset="0"/>
                <a:ea typeface="+mn-ea"/>
                <a:cs typeface="+mn-cs"/>
              </a:defRPr>
            </a:lvl5pPr>
            <a:lvl6pPr marL="2250000" indent="-270000" eaLnBrk="1" hangingPunct="1">
              <a:defRPr sz="2000">
                <a:solidFill>
                  <a:schemeClr val="tx1"/>
                </a:solidFill>
                <a:latin typeface="Aptos" panose="020B0004020202020204" pitchFamily="34" charset="0"/>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US" dirty="0">
                <a:solidFill>
                  <a:schemeClr val="accent3">
                    <a:lumMod val="50000"/>
                    <a:lumOff val="50000"/>
                  </a:schemeClr>
                </a:solidFill>
              </a:rPr>
              <a:t>Epilepsy is a network disorder!</a:t>
            </a:r>
          </a:p>
        </p:txBody>
      </p:sp>
      <p:pic>
        <p:nvPicPr>
          <p:cNvPr id="17" name="Picture 16">
            <a:extLst>
              <a:ext uri="{FF2B5EF4-FFF2-40B4-BE49-F238E27FC236}">
                <a16:creationId xmlns:a16="http://schemas.microsoft.com/office/drawing/2014/main" id="{58B59C0B-61B9-1369-11C3-2FB73EE46BDA}"/>
              </a:ext>
            </a:extLst>
          </p:cNvPr>
          <p:cNvPicPr>
            <a:picLocks noChangeAspect="1"/>
          </p:cNvPicPr>
          <p:nvPr/>
        </p:nvPicPr>
        <p:blipFill>
          <a:blip r:embed="rId5"/>
          <a:stretch>
            <a:fillRect/>
          </a:stretch>
        </p:blipFill>
        <p:spPr>
          <a:xfrm>
            <a:off x="4764246" y="894336"/>
            <a:ext cx="3762175" cy="3059774"/>
          </a:xfrm>
          <a:prstGeom prst="roundRect">
            <a:avLst>
              <a:gd name="adj" fmla="val 8366"/>
            </a:avLst>
          </a:prstGeom>
        </p:spPr>
      </p:pic>
    </p:spTree>
    <p:extLst>
      <p:ext uri="{BB962C8B-B14F-4D97-AF65-F5344CB8AC3E}">
        <p14:creationId xmlns:p14="http://schemas.microsoft.com/office/powerpoint/2010/main" val="127546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6F5BE8-F840-CA6C-ECF6-046C4B54BEFB}"/>
            </a:ext>
          </a:extLst>
        </p:cNvPr>
        <p:cNvGrpSpPr/>
        <p:nvPr/>
      </p:nvGrpSpPr>
      <p:grpSpPr>
        <a:xfrm>
          <a:off x="0" y="0"/>
          <a:ext cx="0" cy="0"/>
          <a:chOff x="0" y="0"/>
          <a:chExt cx="0" cy="0"/>
        </a:xfrm>
      </p:grpSpPr>
      <p:sp>
        <p:nvSpPr>
          <p:cNvPr id="49" name="Rounded Rectangle 48">
            <a:extLst>
              <a:ext uri="{FF2B5EF4-FFF2-40B4-BE49-F238E27FC236}">
                <a16:creationId xmlns:a16="http://schemas.microsoft.com/office/drawing/2014/main" id="{71DD0992-A84D-704C-C2F9-F184FC8E513C}"/>
              </a:ext>
            </a:extLst>
          </p:cNvPr>
          <p:cNvSpPr/>
          <p:nvPr/>
        </p:nvSpPr>
        <p:spPr>
          <a:xfrm>
            <a:off x="8476962" y="3809255"/>
            <a:ext cx="3105438" cy="1680964"/>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ounded Rectangle 47">
            <a:extLst>
              <a:ext uri="{FF2B5EF4-FFF2-40B4-BE49-F238E27FC236}">
                <a16:creationId xmlns:a16="http://schemas.microsoft.com/office/drawing/2014/main" id="{B94B177D-28BD-F9D5-5E39-FD38EECAB42C}"/>
              </a:ext>
            </a:extLst>
          </p:cNvPr>
          <p:cNvSpPr/>
          <p:nvPr/>
        </p:nvSpPr>
        <p:spPr>
          <a:xfrm>
            <a:off x="5071626" y="3809255"/>
            <a:ext cx="3105438" cy="1680964"/>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ounded Rectangle 46">
            <a:extLst>
              <a:ext uri="{FF2B5EF4-FFF2-40B4-BE49-F238E27FC236}">
                <a16:creationId xmlns:a16="http://schemas.microsoft.com/office/drawing/2014/main" id="{3C53D26A-558B-27A3-828D-7A9B41DB3BC5}"/>
              </a:ext>
            </a:extLst>
          </p:cNvPr>
          <p:cNvSpPr/>
          <p:nvPr/>
        </p:nvSpPr>
        <p:spPr>
          <a:xfrm>
            <a:off x="8458200" y="1900436"/>
            <a:ext cx="3105438" cy="1680964"/>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ounded Rectangle 32">
            <a:extLst>
              <a:ext uri="{FF2B5EF4-FFF2-40B4-BE49-F238E27FC236}">
                <a16:creationId xmlns:a16="http://schemas.microsoft.com/office/drawing/2014/main" id="{E09BE4F0-2260-4A3A-E60D-3E0E895FF003}"/>
              </a:ext>
            </a:extLst>
          </p:cNvPr>
          <p:cNvSpPr/>
          <p:nvPr/>
        </p:nvSpPr>
        <p:spPr>
          <a:xfrm>
            <a:off x="5105400" y="1900436"/>
            <a:ext cx="3088755" cy="1680964"/>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a:extLst>
              <a:ext uri="{FF2B5EF4-FFF2-40B4-BE49-F238E27FC236}">
                <a16:creationId xmlns:a16="http://schemas.microsoft.com/office/drawing/2014/main" id="{7EFD7126-043D-EC73-F152-A98716705E87}"/>
              </a:ext>
            </a:extLst>
          </p:cNvPr>
          <p:cNvPicPr>
            <a:picLocks noGrp="1" noChangeAspect="1"/>
          </p:cNvPicPr>
          <p:nvPr>
            <p:ph sz="quarter" idx="14"/>
          </p:nvPr>
        </p:nvPicPr>
        <p:blipFill>
          <a:blip r:embed="rId3"/>
          <a:stretch>
            <a:fillRect/>
          </a:stretch>
        </p:blipFill>
        <p:spPr>
          <a:xfrm>
            <a:off x="508792" y="1884726"/>
            <a:ext cx="4107523" cy="3605493"/>
          </a:xfrm>
          <a:prstGeom prst="roundRect">
            <a:avLst>
              <a:gd name="adj" fmla="val 7822"/>
            </a:avLst>
          </a:prstGeom>
        </p:spPr>
      </p:pic>
      <p:sp>
        <p:nvSpPr>
          <p:cNvPr id="34" name="Title 33">
            <a:extLst>
              <a:ext uri="{FF2B5EF4-FFF2-40B4-BE49-F238E27FC236}">
                <a16:creationId xmlns:a16="http://schemas.microsoft.com/office/drawing/2014/main" id="{1BABB0E4-4B00-584C-7AAA-70163F599AB1}"/>
              </a:ext>
            </a:extLst>
          </p:cNvPr>
          <p:cNvSpPr>
            <a:spLocks noGrp="1"/>
          </p:cNvSpPr>
          <p:nvPr>
            <p:ph type="title"/>
          </p:nvPr>
        </p:nvSpPr>
        <p:spPr/>
        <p:txBody>
          <a:bodyPr/>
          <a:lstStyle/>
          <a:p>
            <a:r>
              <a:rPr lang="en-GB" noProof="1"/>
              <a:t>The signal processing challenge</a:t>
            </a:r>
          </a:p>
        </p:txBody>
      </p:sp>
      <p:sp>
        <p:nvSpPr>
          <p:cNvPr id="15" name="Slide Number Placeholder 14">
            <a:extLst>
              <a:ext uri="{FF2B5EF4-FFF2-40B4-BE49-F238E27FC236}">
                <a16:creationId xmlns:a16="http://schemas.microsoft.com/office/drawing/2014/main" id="{B8D35780-5FA7-D313-B005-41179E2EFB40}"/>
              </a:ext>
            </a:extLst>
          </p:cNvPr>
          <p:cNvSpPr>
            <a:spLocks noGrp="1"/>
          </p:cNvSpPr>
          <p:nvPr>
            <p:ph type="sldNum" sz="quarter" idx="12"/>
          </p:nvPr>
        </p:nvSpPr>
        <p:spPr/>
        <p:txBody>
          <a:bodyPr/>
          <a:lstStyle/>
          <a:p>
            <a:fld id="{B6F15528-21DE-4FAA-801E-634DDDAF4B2B}" type="slidenum">
              <a:rPr lang="en-GB" noProof="1" smtClean="0"/>
              <a:pPr/>
              <a:t>25</a:t>
            </a:fld>
            <a:endParaRPr lang="en-GB" noProof="1"/>
          </a:p>
        </p:txBody>
      </p:sp>
      <p:sp>
        <p:nvSpPr>
          <p:cNvPr id="46" name="Text Placeholder 45">
            <a:extLst>
              <a:ext uri="{FF2B5EF4-FFF2-40B4-BE49-F238E27FC236}">
                <a16:creationId xmlns:a16="http://schemas.microsoft.com/office/drawing/2014/main" id="{B238832F-22CC-8539-C200-484DD7BBBD5B}"/>
              </a:ext>
            </a:extLst>
          </p:cNvPr>
          <p:cNvSpPr>
            <a:spLocks noGrp="1"/>
          </p:cNvSpPr>
          <p:nvPr>
            <p:ph type="body" sz="quarter" idx="28"/>
          </p:nvPr>
        </p:nvSpPr>
        <p:spPr>
          <a:xfrm>
            <a:off x="5219090" y="2445914"/>
            <a:ext cx="2667388" cy="2422725"/>
          </a:xfrm>
        </p:spPr>
        <p:txBody>
          <a:bodyPr/>
          <a:lstStyle/>
          <a:p>
            <a:pPr marL="15750" indent="-285750">
              <a:buFont typeface="Arial" panose="020B0604020202020204" pitchFamily="34" charset="0"/>
              <a:buChar char="•"/>
            </a:pPr>
            <a:r>
              <a:rPr lang="en-GB" noProof="1"/>
              <a:t>EEG: 100 x 10</a:t>
            </a:r>
            <a:r>
              <a:rPr lang="en-GB" baseline="30000" noProof="1"/>
              <a:t>7 </a:t>
            </a:r>
            <a:r>
              <a:rPr lang="en-GB" noProof="1"/>
              <a:t> (24 hrs)</a:t>
            </a:r>
          </a:p>
          <a:p>
            <a:pPr marL="15750" indent="-285750">
              <a:buFont typeface="Arial" panose="020B0604020202020204" pitchFamily="34" charset="0"/>
              <a:buChar char="•"/>
            </a:pPr>
            <a:r>
              <a:rPr lang="en-GB" noProof="1"/>
              <a:t>fMRI: 10</a:t>
            </a:r>
            <a:r>
              <a:rPr lang="en-GB" baseline="30000" noProof="1"/>
              <a:t>5</a:t>
            </a:r>
            <a:r>
              <a:rPr lang="en-GB" noProof="1"/>
              <a:t> x 1000 (20 min) </a:t>
            </a:r>
          </a:p>
        </p:txBody>
      </p:sp>
      <p:sp>
        <p:nvSpPr>
          <p:cNvPr id="17" name="Text Placeholder 37">
            <a:extLst>
              <a:ext uri="{FF2B5EF4-FFF2-40B4-BE49-F238E27FC236}">
                <a16:creationId xmlns:a16="http://schemas.microsoft.com/office/drawing/2014/main" id="{864A3A9F-4097-A212-4BDB-8D6FF0924034}"/>
              </a:ext>
            </a:extLst>
          </p:cNvPr>
          <p:cNvSpPr>
            <a:spLocks noGrp="1"/>
          </p:cNvSpPr>
          <p:nvPr>
            <p:ph type="body" sz="quarter" idx="18"/>
          </p:nvPr>
        </p:nvSpPr>
        <p:spPr>
          <a:xfrm>
            <a:off x="5192695" y="2018433"/>
            <a:ext cx="2933137" cy="593712"/>
          </a:xfrm>
        </p:spPr>
        <p:txBody>
          <a:bodyPr/>
          <a:lstStyle/>
          <a:p>
            <a:r>
              <a:rPr lang="en-GB" noProof="1"/>
              <a:t>Large observations</a:t>
            </a:r>
          </a:p>
        </p:txBody>
      </p:sp>
      <p:sp>
        <p:nvSpPr>
          <p:cNvPr id="19" name="Text Placeholder 39">
            <a:extLst>
              <a:ext uri="{FF2B5EF4-FFF2-40B4-BE49-F238E27FC236}">
                <a16:creationId xmlns:a16="http://schemas.microsoft.com/office/drawing/2014/main" id="{EEC8EF47-F47B-8D81-4E42-4DF0270CB0F3}"/>
              </a:ext>
            </a:extLst>
          </p:cNvPr>
          <p:cNvSpPr>
            <a:spLocks noGrp="1"/>
          </p:cNvSpPr>
          <p:nvPr>
            <p:ph type="body" sz="quarter" idx="21"/>
          </p:nvPr>
        </p:nvSpPr>
        <p:spPr>
          <a:xfrm>
            <a:off x="8657739" y="2018433"/>
            <a:ext cx="2853009" cy="2377440"/>
          </a:xfrm>
        </p:spPr>
        <p:txBody>
          <a:bodyPr/>
          <a:lstStyle/>
          <a:p>
            <a:r>
              <a:rPr lang="en-GB" noProof="1"/>
              <a:t>Mixture of sources</a:t>
            </a:r>
          </a:p>
        </p:txBody>
      </p:sp>
      <p:sp>
        <p:nvSpPr>
          <p:cNvPr id="30" name="Text Placeholder 39">
            <a:extLst>
              <a:ext uri="{FF2B5EF4-FFF2-40B4-BE49-F238E27FC236}">
                <a16:creationId xmlns:a16="http://schemas.microsoft.com/office/drawing/2014/main" id="{821922D3-25DE-BD08-ABC5-73E4B8E5F285}"/>
              </a:ext>
            </a:extLst>
          </p:cNvPr>
          <p:cNvSpPr txBox="1">
            <a:spLocks/>
          </p:cNvSpPr>
          <p:nvPr/>
        </p:nvSpPr>
        <p:spPr>
          <a:xfrm>
            <a:off x="8657739" y="3947160"/>
            <a:ext cx="2091009" cy="2377440"/>
          </a:xfrm>
        </p:spPr>
        <p:txBody>
          <a:bodyPr wrap="square">
            <a:spAutoFit/>
          </a:bodyPr>
          <a:lstStyle>
            <a:lvl1pPr marL="0" indent="-270000" eaLnBrk="1" hangingPunct="1">
              <a:buFont typeface="Arial" panose="020B0604020202020204" pitchFamily="34" charset="0"/>
              <a:buNone/>
              <a:defRPr sz="2000" b="1">
                <a:solidFill>
                  <a:schemeClr val="tx1"/>
                </a:solidFill>
                <a:latin typeface="Aptos" panose="020B0004020202020204" pitchFamily="34" charset="0"/>
                <a:ea typeface="+mn-ea"/>
                <a:cs typeface="+mn-cs"/>
              </a:defRPr>
            </a:lvl1pPr>
            <a:lvl2pPr marL="540000" indent="-270000" eaLnBrk="1" hangingPunct="1">
              <a:buFont typeface="Arial" panose="020B0604020202020204" pitchFamily="34" charset="0"/>
              <a:buChar char="•"/>
              <a:defRPr sz="2000">
                <a:solidFill>
                  <a:schemeClr val="tx1"/>
                </a:solidFill>
                <a:latin typeface="Aptos" panose="020B0004020202020204" pitchFamily="34" charset="0"/>
                <a:ea typeface="+mn-ea"/>
                <a:cs typeface="+mn-cs"/>
              </a:defRPr>
            </a:lvl2pPr>
            <a:lvl3pPr marL="900000" indent="-270000" eaLnBrk="1" hangingPunct="1">
              <a:buFont typeface="Arial" panose="020B0604020202020204" pitchFamily="34" charset="0"/>
              <a:buChar char="•"/>
              <a:defRPr sz="2000">
                <a:solidFill>
                  <a:schemeClr val="tx1"/>
                </a:solidFill>
                <a:latin typeface="Aptos" panose="020B0004020202020204" pitchFamily="34" charset="0"/>
                <a:ea typeface="+mn-ea"/>
                <a:cs typeface="+mn-cs"/>
              </a:defRPr>
            </a:lvl3pPr>
            <a:lvl4pPr marL="1350000" indent="-270000" eaLnBrk="1" hangingPunct="1">
              <a:buFont typeface="Arial" panose="020B0604020202020204" pitchFamily="34" charset="0"/>
              <a:buChar char="•"/>
              <a:defRPr sz="2000">
                <a:solidFill>
                  <a:schemeClr val="tx1"/>
                </a:solidFill>
                <a:latin typeface="Aptos" panose="020B0004020202020204" pitchFamily="34" charset="0"/>
                <a:ea typeface="+mn-ea"/>
                <a:cs typeface="+mn-cs"/>
              </a:defRPr>
            </a:lvl4pPr>
            <a:lvl5pPr marL="1800000" indent="-270000" eaLnBrk="1" hangingPunct="1">
              <a:buFont typeface="Arial" panose="020B0604020202020204" pitchFamily="34" charset="0"/>
              <a:buChar char="•"/>
              <a:defRPr sz="2000">
                <a:solidFill>
                  <a:schemeClr val="tx1"/>
                </a:solidFill>
                <a:latin typeface="Aptos" panose="020B0004020202020204" pitchFamily="34" charset="0"/>
                <a:ea typeface="+mn-ea"/>
                <a:cs typeface="+mn-cs"/>
              </a:defRPr>
            </a:lvl5pPr>
            <a:lvl6pPr marL="2250000" indent="-270000" eaLnBrk="1" hangingPunct="1">
              <a:defRPr sz="2000">
                <a:solidFill>
                  <a:schemeClr val="tx1"/>
                </a:solidFill>
                <a:latin typeface="Aptos" panose="020B0004020202020204" pitchFamily="34" charset="0"/>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GB" noProof="1"/>
              <a:t>Low SNR</a:t>
            </a:r>
          </a:p>
        </p:txBody>
      </p:sp>
      <p:sp>
        <p:nvSpPr>
          <p:cNvPr id="31" name="Text Placeholder 39">
            <a:extLst>
              <a:ext uri="{FF2B5EF4-FFF2-40B4-BE49-F238E27FC236}">
                <a16:creationId xmlns:a16="http://schemas.microsoft.com/office/drawing/2014/main" id="{BAABFAA4-AB6B-D45B-52AC-DD57C240EC88}"/>
              </a:ext>
            </a:extLst>
          </p:cNvPr>
          <p:cNvSpPr txBox="1">
            <a:spLocks/>
          </p:cNvSpPr>
          <p:nvPr/>
        </p:nvSpPr>
        <p:spPr>
          <a:xfrm>
            <a:off x="5197840" y="3977040"/>
            <a:ext cx="2853009" cy="2377440"/>
          </a:xfrm>
        </p:spPr>
        <p:txBody>
          <a:bodyPr wrap="square">
            <a:spAutoFit/>
          </a:bodyPr>
          <a:lstStyle>
            <a:lvl1pPr marL="0" indent="-270000" eaLnBrk="1" hangingPunct="1">
              <a:buFont typeface="Arial" panose="020B0604020202020204" pitchFamily="34" charset="0"/>
              <a:buNone/>
              <a:defRPr sz="2000" b="1">
                <a:solidFill>
                  <a:schemeClr val="tx1"/>
                </a:solidFill>
                <a:latin typeface="Aptos" panose="020B0004020202020204" pitchFamily="34" charset="0"/>
                <a:ea typeface="+mn-ea"/>
                <a:cs typeface="+mn-cs"/>
              </a:defRPr>
            </a:lvl1pPr>
            <a:lvl2pPr marL="540000" indent="-270000" eaLnBrk="1" hangingPunct="1">
              <a:buFont typeface="Arial" panose="020B0604020202020204" pitchFamily="34" charset="0"/>
              <a:buChar char="•"/>
              <a:defRPr sz="2000">
                <a:solidFill>
                  <a:schemeClr val="tx1"/>
                </a:solidFill>
                <a:latin typeface="Aptos" panose="020B0004020202020204" pitchFamily="34" charset="0"/>
                <a:ea typeface="+mn-ea"/>
                <a:cs typeface="+mn-cs"/>
              </a:defRPr>
            </a:lvl2pPr>
            <a:lvl3pPr marL="900000" indent="-270000" eaLnBrk="1" hangingPunct="1">
              <a:buFont typeface="Arial" panose="020B0604020202020204" pitchFamily="34" charset="0"/>
              <a:buChar char="•"/>
              <a:defRPr sz="2000">
                <a:solidFill>
                  <a:schemeClr val="tx1"/>
                </a:solidFill>
                <a:latin typeface="Aptos" panose="020B0004020202020204" pitchFamily="34" charset="0"/>
                <a:ea typeface="+mn-ea"/>
                <a:cs typeface="+mn-cs"/>
              </a:defRPr>
            </a:lvl3pPr>
            <a:lvl4pPr marL="1350000" indent="-270000" eaLnBrk="1" hangingPunct="1">
              <a:buFont typeface="Arial" panose="020B0604020202020204" pitchFamily="34" charset="0"/>
              <a:buChar char="•"/>
              <a:defRPr sz="2000">
                <a:solidFill>
                  <a:schemeClr val="tx1"/>
                </a:solidFill>
                <a:latin typeface="Aptos" panose="020B0004020202020204" pitchFamily="34" charset="0"/>
                <a:ea typeface="+mn-ea"/>
                <a:cs typeface="+mn-cs"/>
              </a:defRPr>
            </a:lvl4pPr>
            <a:lvl5pPr marL="1800000" indent="-270000" eaLnBrk="1" hangingPunct="1">
              <a:buFont typeface="Arial" panose="020B0604020202020204" pitchFamily="34" charset="0"/>
              <a:buChar char="•"/>
              <a:defRPr sz="2000">
                <a:solidFill>
                  <a:schemeClr val="tx1"/>
                </a:solidFill>
                <a:latin typeface="Aptos" panose="020B0004020202020204" pitchFamily="34" charset="0"/>
                <a:ea typeface="+mn-ea"/>
                <a:cs typeface="+mn-cs"/>
              </a:defRPr>
            </a:lvl5pPr>
            <a:lvl6pPr marL="2250000" indent="-270000" eaLnBrk="1" hangingPunct="1">
              <a:defRPr sz="2000">
                <a:solidFill>
                  <a:schemeClr val="tx1"/>
                </a:solidFill>
                <a:latin typeface="Aptos" panose="020B0004020202020204" pitchFamily="34" charset="0"/>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GB" noProof="1"/>
              <a:t>Different biophysics</a:t>
            </a:r>
          </a:p>
        </p:txBody>
      </p:sp>
      <p:sp>
        <p:nvSpPr>
          <p:cNvPr id="50" name="Text Placeholder 45">
            <a:extLst>
              <a:ext uri="{FF2B5EF4-FFF2-40B4-BE49-F238E27FC236}">
                <a16:creationId xmlns:a16="http://schemas.microsoft.com/office/drawing/2014/main" id="{9E566D7E-8E8B-215C-71F0-6C240D090F0D}"/>
              </a:ext>
            </a:extLst>
          </p:cNvPr>
          <p:cNvSpPr txBox="1">
            <a:spLocks/>
          </p:cNvSpPr>
          <p:nvPr/>
        </p:nvSpPr>
        <p:spPr>
          <a:xfrm>
            <a:off x="8835162" y="2445914"/>
            <a:ext cx="2776809" cy="2422725"/>
          </a:xfrm>
        </p:spPr>
        <p:txBody>
          <a:bodyPr/>
          <a:lstStyle>
            <a:lvl1pPr marL="0" indent="-270000" eaLnBrk="1" hangingPunct="1">
              <a:buFont typeface="Arial" panose="020B0604020202020204" pitchFamily="34" charset="0"/>
              <a:buNone/>
              <a:defRPr sz="1400">
                <a:solidFill>
                  <a:schemeClr val="bg2"/>
                </a:solidFill>
                <a:latin typeface="Aptos" panose="020B0004020202020204" pitchFamily="34" charset="0"/>
                <a:ea typeface="+mn-ea"/>
                <a:cs typeface="+mn-cs"/>
              </a:defRPr>
            </a:lvl1pPr>
            <a:lvl2pPr marL="540000" indent="-270000" eaLnBrk="1" hangingPunct="1">
              <a:buFont typeface="System Font Regular"/>
              <a:buChar char="-"/>
              <a:defRPr sz="1400">
                <a:solidFill>
                  <a:schemeClr val="bg2"/>
                </a:solidFill>
                <a:latin typeface="Aptos" panose="020B0004020202020204" pitchFamily="34" charset="0"/>
                <a:ea typeface="+mn-ea"/>
                <a:cs typeface="+mn-cs"/>
              </a:defRPr>
            </a:lvl2pPr>
            <a:lvl3pPr marL="810000" indent="-270000" eaLnBrk="1" hangingPunct="1">
              <a:buFont typeface="System Font Regular"/>
              <a:buChar char="-"/>
              <a:defRPr sz="1400">
                <a:solidFill>
                  <a:schemeClr val="bg2"/>
                </a:solidFill>
                <a:latin typeface="Aptos" panose="020B0004020202020204" pitchFamily="34" charset="0"/>
                <a:ea typeface="+mn-ea"/>
                <a:cs typeface="+mn-cs"/>
              </a:defRPr>
            </a:lvl3pPr>
            <a:lvl4pPr marL="1080000" indent="-270000" eaLnBrk="1" hangingPunct="1">
              <a:buFont typeface="System Font Regular"/>
              <a:buChar char="-"/>
              <a:defRPr sz="1400">
                <a:solidFill>
                  <a:schemeClr val="bg2"/>
                </a:solidFill>
                <a:latin typeface="Aptos" panose="020B0004020202020204" pitchFamily="34" charset="0"/>
                <a:ea typeface="+mn-ea"/>
                <a:cs typeface="+mn-cs"/>
              </a:defRPr>
            </a:lvl4pPr>
            <a:lvl5pPr marL="1350000" indent="-270000" eaLnBrk="1" hangingPunct="1">
              <a:buFont typeface="System Font Regular"/>
              <a:buChar char="-"/>
              <a:defRPr sz="1400">
                <a:solidFill>
                  <a:schemeClr val="bg2"/>
                </a:solidFill>
                <a:latin typeface="Aptos" panose="020B0004020202020204" pitchFamily="34" charset="0"/>
                <a:ea typeface="+mn-ea"/>
                <a:cs typeface="+mn-cs"/>
              </a:defRPr>
            </a:lvl5pPr>
            <a:lvl6pPr marL="2250000" indent="-270000" eaLnBrk="1" hangingPunct="1">
              <a:defRPr sz="2000">
                <a:solidFill>
                  <a:schemeClr val="tx1"/>
                </a:solidFill>
                <a:latin typeface="Aptos" panose="020B0004020202020204" pitchFamily="34" charset="0"/>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marL="15750" indent="-285750">
              <a:buFont typeface="Arial" panose="020B0604020202020204" pitchFamily="34" charset="0"/>
              <a:buChar char="•"/>
            </a:pPr>
            <a:r>
              <a:rPr lang="en-GB" noProof="1"/>
              <a:t>Activity of interest</a:t>
            </a:r>
          </a:p>
          <a:p>
            <a:pPr marL="15750" indent="-285750">
              <a:buFont typeface="Arial" panose="020B0604020202020204" pitchFamily="34" charset="0"/>
              <a:buChar char="•"/>
            </a:pPr>
            <a:r>
              <a:rPr lang="en-GB" noProof="1"/>
              <a:t>Background brain activity</a:t>
            </a:r>
          </a:p>
          <a:p>
            <a:pPr marL="15750" indent="-285750">
              <a:buFont typeface="Arial" panose="020B0604020202020204" pitchFamily="34" charset="0"/>
              <a:buChar char="•"/>
            </a:pPr>
            <a:r>
              <a:rPr lang="en-GB" noProof="1"/>
              <a:t>Physiological artifact</a:t>
            </a:r>
          </a:p>
          <a:p>
            <a:pPr marL="15750" indent="-285750">
              <a:buFont typeface="Arial" panose="020B0604020202020204" pitchFamily="34" charset="0"/>
              <a:buChar char="•"/>
            </a:pPr>
            <a:r>
              <a:rPr lang="en-GB" noProof="1"/>
              <a:t>Noise</a:t>
            </a:r>
          </a:p>
        </p:txBody>
      </p:sp>
      <p:sp>
        <p:nvSpPr>
          <p:cNvPr id="51" name="Text Placeholder 45">
            <a:extLst>
              <a:ext uri="{FF2B5EF4-FFF2-40B4-BE49-F238E27FC236}">
                <a16:creationId xmlns:a16="http://schemas.microsoft.com/office/drawing/2014/main" id="{84EC6FE1-8879-0056-B16E-2922EAE3F01C}"/>
              </a:ext>
            </a:extLst>
          </p:cNvPr>
          <p:cNvSpPr txBox="1">
            <a:spLocks/>
          </p:cNvSpPr>
          <p:nvPr/>
        </p:nvSpPr>
        <p:spPr>
          <a:xfrm>
            <a:off x="5233647" y="4403786"/>
            <a:ext cx="2962495" cy="716032"/>
          </a:xfrm>
        </p:spPr>
        <p:txBody>
          <a:bodyPr/>
          <a:lstStyle>
            <a:lvl1pPr marL="0" indent="-270000" eaLnBrk="1" hangingPunct="1">
              <a:buFont typeface="Arial" panose="020B0604020202020204" pitchFamily="34" charset="0"/>
              <a:buNone/>
              <a:defRPr sz="1400">
                <a:solidFill>
                  <a:schemeClr val="bg2"/>
                </a:solidFill>
                <a:latin typeface="Aptos" panose="020B0004020202020204" pitchFamily="34" charset="0"/>
                <a:ea typeface="+mn-ea"/>
                <a:cs typeface="+mn-cs"/>
              </a:defRPr>
            </a:lvl1pPr>
            <a:lvl2pPr marL="540000" indent="-270000" eaLnBrk="1" hangingPunct="1">
              <a:buFont typeface="System Font Regular"/>
              <a:buChar char="-"/>
              <a:defRPr sz="1400">
                <a:solidFill>
                  <a:schemeClr val="bg2"/>
                </a:solidFill>
                <a:latin typeface="Aptos" panose="020B0004020202020204" pitchFamily="34" charset="0"/>
                <a:ea typeface="+mn-ea"/>
                <a:cs typeface="+mn-cs"/>
              </a:defRPr>
            </a:lvl2pPr>
            <a:lvl3pPr marL="810000" indent="-270000" eaLnBrk="1" hangingPunct="1">
              <a:buFont typeface="System Font Regular"/>
              <a:buChar char="-"/>
              <a:defRPr sz="1400">
                <a:solidFill>
                  <a:schemeClr val="bg2"/>
                </a:solidFill>
                <a:latin typeface="Aptos" panose="020B0004020202020204" pitchFamily="34" charset="0"/>
                <a:ea typeface="+mn-ea"/>
                <a:cs typeface="+mn-cs"/>
              </a:defRPr>
            </a:lvl3pPr>
            <a:lvl4pPr marL="1080000" indent="-270000" eaLnBrk="1" hangingPunct="1">
              <a:buFont typeface="System Font Regular"/>
              <a:buChar char="-"/>
              <a:defRPr sz="1400">
                <a:solidFill>
                  <a:schemeClr val="bg2"/>
                </a:solidFill>
                <a:latin typeface="Aptos" panose="020B0004020202020204" pitchFamily="34" charset="0"/>
                <a:ea typeface="+mn-ea"/>
                <a:cs typeface="+mn-cs"/>
              </a:defRPr>
            </a:lvl4pPr>
            <a:lvl5pPr marL="1350000" indent="-270000" eaLnBrk="1" hangingPunct="1">
              <a:buFont typeface="System Font Regular"/>
              <a:buChar char="-"/>
              <a:defRPr sz="1400">
                <a:solidFill>
                  <a:schemeClr val="bg2"/>
                </a:solidFill>
                <a:latin typeface="Aptos" panose="020B0004020202020204" pitchFamily="34" charset="0"/>
                <a:ea typeface="+mn-ea"/>
                <a:cs typeface="+mn-cs"/>
              </a:defRPr>
            </a:lvl5pPr>
            <a:lvl6pPr marL="2250000" indent="-270000" eaLnBrk="1" hangingPunct="1">
              <a:defRPr sz="2000">
                <a:solidFill>
                  <a:schemeClr val="tx1"/>
                </a:solidFill>
                <a:latin typeface="Aptos" panose="020B0004020202020204" pitchFamily="34" charset="0"/>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marL="15750" indent="-285750">
              <a:buFont typeface="Arial" panose="020B0604020202020204" pitchFamily="34" charset="0"/>
              <a:buChar char="•"/>
            </a:pPr>
            <a:r>
              <a:rPr lang="en-GB" noProof="1"/>
              <a:t>Mismatch in references space and resolution</a:t>
            </a:r>
          </a:p>
          <a:p>
            <a:pPr marL="15750" indent="-285750">
              <a:buFont typeface="Arial" panose="020B0604020202020204" pitchFamily="34" charset="0"/>
              <a:buChar char="•"/>
            </a:pPr>
            <a:r>
              <a:rPr lang="en-GB" noProof="1"/>
              <a:t>Different temporal dynamics</a:t>
            </a:r>
          </a:p>
          <a:p>
            <a:pPr marL="15750" indent="-285750">
              <a:buFont typeface="Arial" panose="020B0604020202020204" pitchFamily="34" charset="0"/>
              <a:buChar char="•"/>
            </a:pPr>
            <a:r>
              <a:rPr lang="en-GB" noProof="1"/>
              <a:t>Indirect measurement </a:t>
            </a:r>
          </a:p>
          <a:p>
            <a:endParaRPr lang="en-GB" noProof="1"/>
          </a:p>
        </p:txBody>
      </p:sp>
      <p:sp>
        <p:nvSpPr>
          <p:cNvPr id="52" name="Text Placeholder 45">
            <a:extLst>
              <a:ext uri="{FF2B5EF4-FFF2-40B4-BE49-F238E27FC236}">
                <a16:creationId xmlns:a16="http://schemas.microsoft.com/office/drawing/2014/main" id="{360A5288-1FFE-5306-0D9A-3D6959A7CF61}"/>
              </a:ext>
            </a:extLst>
          </p:cNvPr>
          <p:cNvSpPr txBox="1">
            <a:spLocks/>
          </p:cNvSpPr>
          <p:nvPr/>
        </p:nvSpPr>
        <p:spPr>
          <a:xfrm>
            <a:off x="8848505" y="4391967"/>
            <a:ext cx="2962495" cy="1170633"/>
          </a:xfrm>
        </p:spPr>
        <p:txBody>
          <a:bodyPr/>
          <a:lstStyle>
            <a:lvl1pPr marL="0" indent="-270000" eaLnBrk="1" hangingPunct="1">
              <a:buFont typeface="Arial" panose="020B0604020202020204" pitchFamily="34" charset="0"/>
              <a:buNone/>
              <a:defRPr sz="1400">
                <a:solidFill>
                  <a:schemeClr val="bg2"/>
                </a:solidFill>
                <a:latin typeface="Aptos" panose="020B0004020202020204" pitchFamily="34" charset="0"/>
                <a:ea typeface="+mn-ea"/>
                <a:cs typeface="+mn-cs"/>
              </a:defRPr>
            </a:lvl1pPr>
            <a:lvl2pPr marL="540000" indent="-270000" eaLnBrk="1" hangingPunct="1">
              <a:buFont typeface="System Font Regular"/>
              <a:buChar char="-"/>
              <a:defRPr sz="1400">
                <a:solidFill>
                  <a:schemeClr val="bg2"/>
                </a:solidFill>
                <a:latin typeface="Aptos" panose="020B0004020202020204" pitchFamily="34" charset="0"/>
                <a:ea typeface="+mn-ea"/>
                <a:cs typeface="+mn-cs"/>
              </a:defRPr>
            </a:lvl2pPr>
            <a:lvl3pPr marL="810000" indent="-270000" eaLnBrk="1" hangingPunct="1">
              <a:buFont typeface="System Font Regular"/>
              <a:buChar char="-"/>
              <a:defRPr sz="1400">
                <a:solidFill>
                  <a:schemeClr val="bg2"/>
                </a:solidFill>
                <a:latin typeface="Aptos" panose="020B0004020202020204" pitchFamily="34" charset="0"/>
                <a:ea typeface="+mn-ea"/>
                <a:cs typeface="+mn-cs"/>
              </a:defRPr>
            </a:lvl3pPr>
            <a:lvl4pPr marL="1080000" indent="-270000" eaLnBrk="1" hangingPunct="1">
              <a:buFont typeface="System Font Regular"/>
              <a:buChar char="-"/>
              <a:defRPr sz="1400">
                <a:solidFill>
                  <a:schemeClr val="bg2"/>
                </a:solidFill>
                <a:latin typeface="Aptos" panose="020B0004020202020204" pitchFamily="34" charset="0"/>
                <a:ea typeface="+mn-ea"/>
                <a:cs typeface="+mn-cs"/>
              </a:defRPr>
            </a:lvl4pPr>
            <a:lvl5pPr marL="1350000" indent="-270000" eaLnBrk="1" hangingPunct="1">
              <a:buFont typeface="System Font Regular"/>
              <a:buChar char="-"/>
              <a:defRPr sz="1400">
                <a:solidFill>
                  <a:schemeClr val="bg2"/>
                </a:solidFill>
                <a:latin typeface="Aptos" panose="020B0004020202020204" pitchFamily="34" charset="0"/>
                <a:ea typeface="+mn-ea"/>
                <a:cs typeface="+mn-cs"/>
              </a:defRPr>
            </a:lvl5pPr>
            <a:lvl6pPr marL="2250000" indent="-270000" eaLnBrk="1" hangingPunct="1">
              <a:defRPr sz="2000">
                <a:solidFill>
                  <a:schemeClr val="tx1"/>
                </a:solidFill>
                <a:latin typeface="Aptos" panose="020B0004020202020204" pitchFamily="34" charset="0"/>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marL="285750" indent="-285750">
              <a:buFont typeface="Arial" panose="020B0604020202020204" pitchFamily="34" charset="0"/>
              <a:buChar char="•"/>
            </a:pPr>
            <a:r>
              <a:rPr lang="en-GB" noProof="1"/>
              <a:t>Due to mixing</a:t>
            </a:r>
          </a:p>
          <a:p>
            <a:pPr marL="285750" indent="-285750">
              <a:buFont typeface="Arial" panose="020B0604020202020204" pitchFamily="34" charset="0"/>
              <a:buChar char="•"/>
            </a:pPr>
            <a:r>
              <a:rPr lang="en-GB" noProof="1"/>
              <a:t>Activity is sparse in time </a:t>
            </a:r>
            <a:br>
              <a:rPr lang="en-GB" noProof="1"/>
            </a:br>
            <a:r>
              <a:rPr lang="en-GB" noProof="1"/>
              <a:t>and space</a:t>
            </a:r>
          </a:p>
          <a:p>
            <a:endParaRPr lang="en-GB" noProof="1"/>
          </a:p>
          <a:p>
            <a:endParaRPr lang="en-GB" noProof="1"/>
          </a:p>
        </p:txBody>
      </p:sp>
      <p:grpSp>
        <p:nvGrpSpPr>
          <p:cNvPr id="44" name="Group 43">
            <a:extLst>
              <a:ext uri="{FF2B5EF4-FFF2-40B4-BE49-F238E27FC236}">
                <a16:creationId xmlns:a16="http://schemas.microsoft.com/office/drawing/2014/main" id="{E1A3B605-589D-DDE1-3742-D9FF7F4B8F16}"/>
              </a:ext>
            </a:extLst>
          </p:cNvPr>
          <p:cNvGrpSpPr/>
          <p:nvPr/>
        </p:nvGrpSpPr>
        <p:grpSpPr>
          <a:xfrm>
            <a:off x="6413553" y="2400068"/>
            <a:ext cx="3521716" cy="6247117"/>
            <a:chOff x="6413553" y="2400068"/>
            <a:chExt cx="3521716" cy="6247117"/>
          </a:xfrm>
        </p:grpSpPr>
        <p:grpSp>
          <p:nvGrpSpPr>
            <p:cNvPr id="5" name="Group 4">
              <a:extLst>
                <a:ext uri="{FF2B5EF4-FFF2-40B4-BE49-F238E27FC236}">
                  <a16:creationId xmlns:a16="http://schemas.microsoft.com/office/drawing/2014/main" id="{4BC8E1E5-A4CD-0CF5-431B-E4DEA9DD2808}"/>
                </a:ext>
              </a:extLst>
            </p:cNvPr>
            <p:cNvGrpSpPr/>
            <p:nvPr/>
          </p:nvGrpSpPr>
          <p:grpSpPr>
            <a:xfrm>
              <a:off x="6773097" y="2612145"/>
              <a:ext cx="3088755" cy="6035040"/>
              <a:chOff x="6714793" y="2428863"/>
              <a:chExt cx="3088755" cy="6035040"/>
            </a:xfrm>
          </p:grpSpPr>
          <p:sp>
            <p:nvSpPr>
              <p:cNvPr id="2" name="Rounded Rectangle 1">
                <a:extLst>
                  <a:ext uri="{FF2B5EF4-FFF2-40B4-BE49-F238E27FC236}">
                    <a16:creationId xmlns:a16="http://schemas.microsoft.com/office/drawing/2014/main" id="{10AEB279-1A77-0BF8-9B48-B5A3A6BF9F22}"/>
                  </a:ext>
                </a:extLst>
              </p:cNvPr>
              <p:cNvSpPr/>
              <p:nvPr/>
            </p:nvSpPr>
            <p:spPr>
              <a:xfrm>
                <a:off x="6714793" y="2612144"/>
                <a:ext cx="3088755" cy="1124729"/>
              </a:xfrm>
              <a:prstGeom prst="roundRect">
                <a:avLst/>
              </a:prstGeom>
              <a:solidFill>
                <a:schemeClr val="tx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37">
                <a:extLst>
                  <a:ext uri="{FF2B5EF4-FFF2-40B4-BE49-F238E27FC236}">
                    <a16:creationId xmlns:a16="http://schemas.microsoft.com/office/drawing/2014/main" id="{D649EAA7-861C-355F-94E8-9A137A0B8C92}"/>
                  </a:ext>
                </a:extLst>
              </p:cNvPr>
              <p:cNvSpPr txBox="1">
                <a:spLocks/>
              </p:cNvSpPr>
              <p:nvPr/>
            </p:nvSpPr>
            <p:spPr>
              <a:xfrm>
                <a:off x="6814881" y="2428863"/>
                <a:ext cx="2933137" cy="6035040"/>
              </a:xfrm>
            </p:spPr>
            <p:txBody>
              <a:bodyPr wrap="square">
                <a:spAutoFit/>
              </a:bodyPr>
              <a:lstStyle>
                <a:lvl1pPr marL="0" indent="-270000" eaLnBrk="1" hangingPunct="1">
                  <a:buFont typeface="Arial" panose="020B0604020202020204" pitchFamily="34" charset="0"/>
                  <a:buNone/>
                  <a:defRPr sz="2000" b="1">
                    <a:solidFill>
                      <a:schemeClr val="tx1"/>
                    </a:solidFill>
                    <a:latin typeface="Aptos" panose="020B0004020202020204" pitchFamily="34" charset="0"/>
                    <a:ea typeface="+mn-ea"/>
                    <a:cs typeface="+mn-cs"/>
                  </a:defRPr>
                </a:lvl1pPr>
                <a:lvl2pPr marL="540000" indent="-270000" eaLnBrk="1" hangingPunct="1">
                  <a:buFont typeface="Arial" panose="020B0604020202020204" pitchFamily="34" charset="0"/>
                  <a:buChar char="•"/>
                  <a:defRPr sz="2000">
                    <a:solidFill>
                      <a:schemeClr val="tx1"/>
                    </a:solidFill>
                    <a:latin typeface="Aptos" panose="020B0004020202020204" pitchFamily="34" charset="0"/>
                    <a:ea typeface="+mn-ea"/>
                    <a:cs typeface="+mn-cs"/>
                  </a:defRPr>
                </a:lvl2pPr>
                <a:lvl3pPr marL="900000" indent="-270000" eaLnBrk="1" hangingPunct="1">
                  <a:buFont typeface="Arial" panose="020B0604020202020204" pitchFamily="34" charset="0"/>
                  <a:buChar char="•"/>
                  <a:defRPr sz="2000">
                    <a:solidFill>
                      <a:schemeClr val="tx1"/>
                    </a:solidFill>
                    <a:latin typeface="Aptos" panose="020B0004020202020204" pitchFamily="34" charset="0"/>
                    <a:ea typeface="+mn-ea"/>
                    <a:cs typeface="+mn-cs"/>
                  </a:defRPr>
                </a:lvl3pPr>
                <a:lvl4pPr marL="1350000" indent="-270000" eaLnBrk="1" hangingPunct="1">
                  <a:buFont typeface="Arial" panose="020B0604020202020204" pitchFamily="34" charset="0"/>
                  <a:buChar char="•"/>
                  <a:defRPr sz="2000">
                    <a:solidFill>
                      <a:schemeClr val="tx1"/>
                    </a:solidFill>
                    <a:latin typeface="Aptos" panose="020B0004020202020204" pitchFamily="34" charset="0"/>
                    <a:ea typeface="+mn-ea"/>
                    <a:cs typeface="+mn-cs"/>
                  </a:defRPr>
                </a:lvl4pPr>
                <a:lvl5pPr marL="1800000" indent="-270000" eaLnBrk="1" hangingPunct="1">
                  <a:buFont typeface="Arial" panose="020B0604020202020204" pitchFamily="34" charset="0"/>
                  <a:buChar char="•"/>
                  <a:defRPr sz="2000">
                    <a:solidFill>
                      <a:schemeClr val="tx1"/>
                    </a:solidFill>
                    <a:latin typeface="Aptos" panose="020B0004020202020204" pitchFamily="34" charset="0"/>
                    <a:ea typeface="+mn-ea"/>
                    <a:cs typeface="+mn-cs"/>
                  </a:defRPr>
                </a:lvl5pPr>
                <a:lvl6pPr marL="2250000" indent="-270000" eaLnBrk="1" hangingPunct="1">
                  <a:defRPr sz="2000">
                    <a:solidFill>
                      <a:schemeClr val="tx1"/>
                    </a:solidFill>
                    <a:latin typeface="Aptos" panose="020B0004020202020204" pitchFamily="34" charset="0"/>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algn="ctr"/>
                <a:br>
                  <a:rPr lang="en-GB" noProof="1"/>
                </a:br>
                <a:r>
                  <a:rPr lang="en-GB" noProof="1"/>
                  <a:t>How to derive network structure from data?</a:t>
                </a:r>
              </a:p>
            </p:txBody>
          </p:sp>
        </p:grpSp>
        <p:cxnSp>
          <p:nvCxnSpPr>
            <p:cNvPr id="9" name="Straight Arrow Connector 8">
              <a:extLst>
                <a:ext uri="{FF2B5EF4-FFF2-40B4-BE49-F238E27FC236}">
                  <a16:creationId xmlns:a16="http://schemas.microsoft.com/office/drawing/2014/main" id="{F3027AA5-CD0E-ACF9-2E73-90B0AE7ABD62}"/>
                </a:ext>
              </a:extLst>
            </p:cNvPr>
            <p:cNvCxnSpPr>
              <a:cxnSpLocks/>
            </p:cNvCxnSpPr>
            <p:nvPr/>
          </p:nvCxnSpPr>
          <p:spPr>
            <a:xfrm flipV="1">
              <a:off x="6413553" y="3657276"/>
              <a:ext cx="717183" cy="35087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FF0DEEB4-2516-5253-A827-F03A049F3C5B}"/>
                </a:ext>
              </a:extLst>
            </p:cNvPr>
            <p:cNvCxnSpPr>
              <a:cxnSpLocks/>
            </p:cNvCxnSpPr>
            <p:nvPr/>
          </p:nvCxnSpPr>
          <p:spPr>
            <a:xfrm flipH="1" flipV="1">
              <a:off x="9218086" y="3635665"/>
              <a:ext cx="717183" cy="35087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992F99A5-3126-EBD6-4773-525180AF2D7E}"/>
                </a:ext>
              </a:extLst>
            </p:cNvPr>
            <p:cNvCxnSpPr>
              <a:cxnSpLocks/>
            </p:cNvCxnSpPr>
            <p:nvPr/>
          </p:nvCxnSpPr>
          <p:spPr>
            <a:xfrm>
              <a:off x="7390524" y="2400069"/>
              <a:ext cx="274320" cy="52286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3872590F-F311-16CB-BBAB-8226E7FACF84}"/>
                </a:ext>
              </a:extLst>
            </p:cNvPr>
            <p:cNvCxnSpPr>
              <a:cxnSpLocks/>
            </p:cNvCxnSpPr>
            <p:nvPr/>
          </p:nvCxnSpPr>
          <p:spPr>
            <a:xfrm flipH="1">
              <a:off x="8538800" y="2400068"/>
              <a:ext cx="274320" cy="52286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6" name="TextBox 5">
            <a:extLst>
              <a:ext uri="{FF2B5EF4-FFF2-40B4-BE49-F238E27FC236}">
                <a16:creationId xmlns:a16="http://schemas.microsoft.com/office/drawing/2014/main" id="{B529C3A9-5E7C-23B2-D692-50D760C2699C}"/>
              </a:ext>
            </a:extLst>
          </p:cNvPr>
          <p:cNvSpPr txBox="1"/>
          <p:nvPr/>
        </p:nvSpPr>
        <p:spPr>
          <a:xfrm>
            <a:off x="7556591" y="2067172"/>
            <a:ext cx="848719" cy="369332"/>
          </a:xfrm>
          <a:prstGeom prst="rect">
            <a:avLst/>
          </a:prstGeom>
          <a:noFill/>
        </p:spPr>
        <p:txBody>
          <a:bodyPr wrap="square">
            <a:spAutoFit/>
          </a:bodyPr>
          <a:lstStyle/>
          <a:p>
            <a:r>
              <a:rPr lang="en-GB" noProof="1"/>
              <a:t>✅</a:t>
            </a:r>
            <a:endParaRPr lang="en-US" dirty="0"/>
          </a:p>
        </p:txBody>
      </p:sp>
      <p:sp>
        <p:nvSpPr>
          <p:cNvPr id="7" name="TextBox 6">
            <a:extLst>
              <a:ext uri="{FF2B5EF4-FFF2-40B4-BE49-F238E27FC236}">
                <a16:creationId xmlns:a16="http://schemas.microsoft.com/office/drawing/2014/main" id="{AEFD12E6-4990-3AD2-0DB9-72D025374B8C}"/>
              </a:ext>
            </a:extLst>
          </p:cNvPr>
          <p:cNvSpPr txBox="1"/>
          <p:nvPr/>
        </p:nvSpPr>
        <p:spPr>
          <a:xfrm>
            <a:off x="10896600" y="2047508"/>
            <a:ext cx="533400" cy="369332"/>
          </a:xfrm>
          <a:prstGeom prst="rect">
            <a:avLst/>
          </a:prstGeom>
          <a:noFill/>
        </p:spPr>
        <p:txBody>
          <a:bodyPr wrap="square">
            <a:spAutoFit/>
          </a:bodyPr>
          <a:lstStyle/>
          <a:p>
            <a:r>
              <a:rPr lang="en-GB" noProof="1"/>
              <a:t>✅</a:t>
            </a:r>
            <a:endParaRPr lang="en-US" dirty="0"/>
          </a:p>
        </p:txBody>
      </p:sp>
      <p:sp>
        <p:nvSpPr>
          <p:cNvPr id="8" name="TextBox 7">
            <a:extLst>
              <a:ext uri="{FF2B5EF4-FFF2-40B4-BE49-F238E27FC236}">
                <a16:creationId xmlns:a16="http://schemas.microsoft.com/office/drawing/2014/main" id="{CD4745EF-4428-8DE8-F1B6-574E761B8874}"/>
              </a:ext>
            </a:extLst>
          </p:cNvPr>
          <p:cNvSpPr txBox="1"/>
          <p:nvPr/>
        </p:nvSpPr>
        <p:spPr>
          <a:xfrm>
            <a:off x="7657468" y="3995860"/>
            <a:ext cx="533400" cy="369332"/>
          </a:xfrm>
          <a:prstGeom prst="rect">
            <a:avLst/>
          </a:prstGeom>
          <a:noFill/>
        </p:spPr>
        <p:txBody>
          <a:bodyPr wrap="square">
            <a:spAutoFit/>
          </a:bodyPr>
          <a:lstStyle/>
          <a:p>
            <a:r>
              <a:rPr lang="en-GB" noProof="1"/>
              <a:t>✅</a:t>
            </a:r>
            <a:endParaRPr lang="en-US" dirty="0"/>
          </a:p>
        </p:txBody>
      </p:sp>
      <p:sp>
        <p:nvSpPr>
          <p:cNvPr id="10" name="TextBox 9">
            <a:extLst>
              <a:ext uri="{FF2B5EF4-FFF2-40B4-BE49-F238E27FC236}">
                <a16:creationId xmlns:a16="http://schemas.microsoft.com/office/drawing/2014/main" id="{3274936B-197F-3D19-2B2B-CE6D924001C3}"/>
              </a:ext>
            </a:extLst>
          </p:cNvPr>
          <p:cNvSpPr txBox="1"/>
          <p:nvPr/>
        </p:nvSpPr>
        <p:spPr>
          <a:xfrm>
            <a:off x="10992134" y="3963637"/>
            <a:ext cx="533400" cy="369332"/>
          </a:xfrm>
          <a:prstGeom prst="rect">
            <a:avLst/>
          </a:prstGeom>
          <a:noFill/>
        </p:spPr>
        <p:txBody>
          <a:bodyPr wrap="square">
            <a:spAutoFit/>
          </a:bodyPr>
          <a:lstStyle/>
          <a:p>
            <a:r>
              <a:rPr lang="en-GB" noProof="1"/>
              <a:t>✅</a:t>
            </a:r>
            <a:endParaRPr lang="en-US" dirty="0"/>
          </a:p>
        </p:txBody>
      </p:sp>
    </p:spTree>
    <p:extLst>
      <p:ext uri="{BB962C8B-B14F-4D97-AF65-F5344CB8AC3E}">
        <p14:creationId xmlns:p14="http://schemas.microsoft.com/office/powerpoint/2010/main" val="388423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4"/>
                                        </p:tgtEl>
                                        <p:attrNameLst>
                                          <p:attrName>style.visibility</p:attrName>
                                        </p:attrNameLst>
                                      </p:cBhvr>
                                      <p:to>
                                        <p:strVal val="visible"/>
                                      </p:to>
                                    </p:set>
                                    <p:anim calcmode="lin" valueType="num">
                                      <p:cBhvr>
                                        <p:cTn id="7" dur="500" fill="hold"/>
                                        <p:tgtEl>
                                          <p:spTgt spid="44"/>
                                        </p:tgtEl>
                                        <p:attrNameLst>
                                          <p:attrName>ppt_w</p:attrName>
                                        </p:attrNameLst>
                                      </p:cBhvr>
                                      <p:tavLst>
                                        <p:tav tm="0">
                                          <p:val>
                                            <p:fltVal val="0"/>
                                          </p:val>
                                        </p:tav>
                                        <p:tav tm="100000">
                                          <p:val>
                                            <p:strVal val="#ppt_w"/>
                                          </p:val>
                                        </p:tav>
                                      </p:tavLst>
                                    </p:anim>
                                    <p:anim calcmode="lin" valueType="num">
                                      <p:cBhvr>
                                        <p:cTn id="8" dur="500" fill="hold"/>
                                        <p:tgtEl>
                                          <p:spTgt spid="44"/>
                                        </p:tgtEl>
                                        <p:attrNameLst>
                                          <p:attrName>ppt_h</p:attrName>
                                        </p:attrNameLst>
                                      </p:cBhvr>
                                      <p:tavLst>
                                        <p:tav tm="0">
                                          <p:val>
                                            <p:fltVal val="0"/>
                                          </p:val>
                                        </p:tav>
                                        <p:tav tm="100000">
                                          <p:val>
                                            <p:strVal val="#ppt_h"/>
                                          </p:val>
                                        </p:tav>
                                      </p:tavLst>
                                    </p:anim>
                                    <p:animEffect transition="in" filter="fade">
                                      <p:cBhvr>
                                        <p:cTn id="9"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a:extLst>
              <a:ext uri="{FF2B5EF4-FFF2-40B4-BE49-F238E27FC236}">
                <a16:creationId xmlns:a16="http://schemas.microsoft.com/office/drawing/2014/main" id="{DFE5B8F5-1078-EABA-A799-425DC62B6D24}"/>
              </a:ext>
            </a:extLst>
          </p:cNvPr>
          <p:cNvSpPr/>
          <p:nvPr/>
        </p:nvSpPr>
        <p:spPr>
          <a:xfrm>
            <a:off x="2362200" y="2057400"/>
            <a:ext cx="7315200" cy="2743200"/>
          </a:xfrm>
          <a:prstGeom prst="roundRect">
            <a:avLst>
              <a:gd name="adj" fmla="val 524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50C2AAD-74C4-250A-B70D-080B84E4E374}"/>
              </a:ext>
            </a:extLst>
          </p:cNvPr>
          <p:cNvSpPr>
            <a:spLocks noGrp="1"/>
          </p:cNvSpPr>
          <p:nvPr>
            <p:ph type="title"/>
          </p:nvPr>
        </p:nvSpPr>
        <p:spPr/>
        <p:txBody>
          <a:bodyPr>
            <a:normAutofit/>
          </a:bodyPr>
          <a:lstStyle/>
          <a:p>
            <a:r>
              <a:rPr lang="en-US" dirty="0"/>
              <a:t>Brain networks </a:t>
            </a:r>
            <a:r>
              <a:rPr lang="en-US" cap="none" dirty="0"/>
              <a:t>and</a:t>
            </a:r>
            <a:r>
              <a:rPr lang="en-US" dirty="0"/>
              <a:t> Graphs</a:t>
            </a:r>
          </a:p>
        </p:txBody>
      </p:sp>
      <p:pic>
        <p:nvPicPr>
          <p:cNvPr id="4" name="Content Placeholder 3">
            <a:extLst>
              <a:ext uri="{FF2B5EF4-FFF2-40B4-BE49-F238E27FC236}">
                <a16:creationId xmlns:a16="http://schemas.microsoft.com/office/drawing/2014/main" id="{4CCAF7A2-4D86-3C21-94F7-79334220890B}"/>
              </a:ext>
            </a:extLst>
          </p:cNvPr>
          <p:cNvPicPr>
            <a:picLocks noChangeAspect="1"/>
          </p:cNvPicPr>
          <p:nvPr/>
        </p:nvPicPr>
        <p:blipFill>
          <a:blip r:embed="rId3"/>
          <a:stretch>
            <a:fillRect/>
          </a:stretch>
        </p:blipFill>
        <p:spPr>
          <a:xfrm>
            <a:off x="2514600" y="2202528"/>
            <a:ext cx="6720395" cy="2452944"/>
          </a:xfrm>
          <a:prstGeom prst="rect">
            <a:avLst/>
          </a:prstGeom>
        </p:spPr>
      </p:pic>
    </p:spTree>
    <p:extLst>
      <p:ext uri="{BB962C8B-B14F-4D97-AF65-F5344CB8AC3E}">
        <p14:creationId xmlns:p14="http://schemas.microsoft.com/office/powerpoint/2010/main" val="4520177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9CAB0E-E31A-D71F-325D-833E6AAACD17}"/>
              </a:ext>
            </a:extLst>
          </p:cNvPr>
          <p:cNvSpPr>
            <a:spLocks noGrp="1"/>
          </p:cNvSpPr>
          <p:nvPr>
            <p:ph type="title"/>
          </p:nvPr>
        </p:nvSpPr>
        <p:spPr/>
        <p:txBody>
          <a:bodyPr/>
          <a:lstStyle/>
          <a:p>
            <a:r>
              <a:rPr lang="en-US" dirty="0"/>
              <a:t>Network communities</a:t>
            </a:r>
          </a:p>
        </p:txBody>
      </p:sp>
      <p:grpSp>
        <p:nvGrpSpPr>
          <p:cNvPr id="31" name="Group 30">
            <a:extLst>
              <a:ext uri="{FF2B5EF4-FFF2-40B4-BE49-F238E27FC236}">
                <a16:creationId xmlns:a16="http://schemas.microsoft.com/office/drawing/2014/main" id="{75473475-C43E-D793-9911-314A0367E5B0}"/>
              </a:ext>
            </a:extLst>
          </p:cNvPr>
          <p:cNvGrpSpPr/>
          <p:nvPr/>
        </p:nvGrpSpPr>
        <p:grpSpPr>
          <a:xfrm>
            <a:off x="469542" y="1366250"/>
            <a:ext cx="12422382" cy="3386388"/>
            <a:chOff x="457200" y="3395412"/>
            <a:chExt cx="12422382" cy="3386388"/>
          </a:xfrm>
        </p:grpSpPr>
        <p:grpSp>
          <p:nvGrpSpPr>
            <p:cNvPr id="24" name="Group 23">
              <a:extLst>
                <a:ext uri="{FF2B5EF4-FFF2-40B4-BE49-F238E27FC236}">
                  <a16:creationId xmlns:a16="http://schemas.microsoft.com/office/drawing/2014/main" id="{5B071116-BFD7-57AA-AA04-9678D94BA7DA}"/>
                </a:ext>
              </a:extLst>
            </p:cNvPr>
            <p:cNvGrpSpPr/>
            <p:nvPr/>
          </p:nvGrpSpPr>
          <p:grpSpPr>
            <a:xfrm>
              <a:off x="457200" y="3395412"/>
              <a:ext cx="12422382" cy="3386388"/>
              <a:chOff x="520700" y="2971800"/>
              <a:chExt cx="12422382" cy="3386388"/>
            </a:xfrm>
          </p:grpSpPr>
          <p:grpSp>
            <p:nvGrpSpPr>
              <p:cNvPr id="19" name="Group 18">
                <a:extLst>
                  <a:ext uri="{FF2B5EF4-FFF2-40B4-BE49-F238E27FC236}">
                    <a16:creationId xmlns:a16="http://schemas.microsoft.com/office/drawing/2014/main" id="{3B8563AD-6433-1B36-8E26-BE8DB6941D90}"/>
                  </a:ext>
                </a:extLst>
              </p:cNvPr>
              <p:cNvGrpSpPr/>
              <p:nvPr/>
            </p:nvGrpSpPr>
            <p:grpSpPr>
              <a:xfrm>
                <a:off x="520700" y="2971800"/>
                <a:ext cx="12422382" cy="3386388"/>
                <a:chOff x="520700" y="3135209"/>
                <a:chExt cx="12422382" cy="3386388"/>
              </a:xfrm>
            </p:grpSpPr>
            <p:sp>
              <p:nvSpPr>
                <p:cNvPr id="10" name="Rounded Rectangle 9">
                  <a:extLst>
                    <a:ext uri="{FF2B5EF4-FFF2-40B4-BE49-F238E27FC236}">
                      <a16:creationId xmlns:a16="http://schemas.microsoft.com/office/drawing/2014/main" id="{C2CD1B45-37D1-2EB5-E0C8-24F7FEC6D32B}"/>
                    </a:ext>
                  </a:extLst>
                </p:cNvPr>
                <p:cNvSpPr/>
                <p:nvPr/>
              </p:nvSpPr>
              <p:spPr>
                <a:xfrm>
                  <a:off x="520700" y="3135209"/>
                  <a:ext cx="11353800" cy="3151012"/>
                </a:xfrm>
                <a:prstGeom prst="roundRect">
                  <a:avLst>
                    <a:gd name="adj" fmla="val 524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C2EA84E5-08D1-0BDE-B236-0DCC6575B1F4}"/>
                    </a:ext>
                  </a:extLst>
                </p:cNvPr>
                <p:cNvPicPr>
                  <a:picLocks noChangeAspect="1"/>
                </p:cNvPicPr>
                <p:nvPr/>
              </p:nvPicPr>
              <p:blipFill>
                <a:blip r:embed="rId3"/>
                <a:srcRect l="5810" r="9315"/>
                <a:stretch>
                  <a:fillRect/>
                </a:stretch>
              </p:blipFill>
              <p:spPr>
                <a:xfrm>
                  <a:off x="762000" y="3263868"/>
                  <a:ext cx="1764501" cy="2111275"/>
                </a:xfrm>
                <a:prstGeom prst="rect">
                  <a:avLst/>
                </a:prstGeom>
              </p:spPr>
            </p:pic>
            <p:pic>
              <p:nvPicPr>
                <p:cNvPr id="5" name="Picture 2">
                  <a:extLst>
                    <a:ext uri="{FF2B5EF4-FFF2-40B4-BE49-F238E27FC236}">
                      <a16:creationId xmlns:a16="http://schemas.microsoft.com/office/drawing/2014/main" id="{34001896-6148-FD16-3BB5-FD7498915F5B}"/>
                    </a:ext>
                  </a:extLst>
                </p:cNvPr>
                <p:cNvPicPr>
                  <a:picLocks noChangeAspect="1" noChangeArrowheads="1"/>
                </p:cNvPicPr>
                <p:nvPr/>
              </p:nvPicPr>
              <p:blipFill>
                <a:blip r:embed="rId4">
                  <a:clrChange>
                    <a:clrFrom>
                      <a:srgbClr val="FFFFFF"/>
                    </a:clrFrom>
                    <a:clrTo>
                      <a:srgbClr val="FFFFFF">
                        <a:alpha val="0"/>
                      </a:srgbClr>
                    </a:clrTo>
                  </a:clrChange>
                  <a:alphaModFix amt="85000"/>
                  <a:extLst>
                    <a:ext uri="{28A0092B-C50C-407E-A947-70E740481C1C}">
                      <a14:useLocalDpi xmlns:a14="http://schemas.microsoft.com/office/drawing/2010/main" val="0"/>
                    </a:ext>
                  </a:extLst>
                </a:blip>
                <a:srcRect/>
                <a:stretch>
                  <a:fillRect/>
                </a:stretch>
              </p:blipFill>
              <p:spPr bwMode="auto">
                <a:xfrm>
                  <a:off x="959863" y="3403214"/>
                  <a:ext cx="1401889" cy="174747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3F8FDEB8-A292-7DBC-F3A7-3BAA463532F8}"/>
                    </a:ext>
                  </a:extLst>
                </p:cNvPr>
                <p:cNvPicPr>
                  <a:picLocks noChangeAspect="1"/>
                </p:cNvPicPr>
                <p:nvPr/>
              </p:nvPicPr>
              <p:blipFill>
                <a:blip r:embed="rId5">
                  <a:clrChange>
                    <a:clrFrom>
                      <a:srgbClr val="FFFFFF"/>
                    </a:clrFrom>
                    <a:clrTo>
                      <a:srgbClr val="FFFFFF">
                        <a:alpha val="0"/>
                      </a:srgbClr>
                    </a:clrTo>
                  </a:clrChange>
                </a:blip>
                <a:srcRect l="55378" t="38686" r="33620" b="37678"/>
                <a:stretch>
                  <a:fillRect/>
                </a:stretch>
              </p:blipFill>
              <p:spPr>
                <a:xfrm>
                  <a:off x="7988300" y="3778397"/>
                  <a:ext cx="2625138" cy="2131648"/>
                </a:xfrm>
                <a:prstGeom prst="rect">
                  <a:avLst/>
                </a:prstGeom>
              </p:spPr>
            </p:pic>
            <p:pic>
              <p:nvPicPr>
                <p:cNvPr id="8" name="Picture 7">
                  <a:extLst>
                    <a:ext uri="{FF2B5EF4-FFF2-40B4-BE49-F238E27FC236}">
                      <a16:creationId xmlns:a16="http://schemas.microsoft.com/office/drawing/2014/main" id="{32B7BDCD-367D-1031-637C-F7F92022C07A}"/>
                    </a:ext>
                  </a:extLst>
                </p:cNvPr>
                <p:cNvPicPr>
                  <a:picLocks noChangeAspect="1"/>
                </p:cNvPicPr>
                <p:nvPr/>
              </p:nvPicPr>
              <p:blipFill>
                <a:blip r:embed="rId5"/>
                <a:srcRect l="22319" t="44224" r="69642" b="36344"/>
                <a:stretch>
                  <a:fillRect/>
                </a:stretch>
              </p:blipFill>
              <p:spPr>
                <a:xfrm>
                  <a:off x="4823108" y="3831424"/>
                  <a:ext cx="1196692" cy="1093293"/>
                </a:xfrm>
                <a:prstGeom prst="rect">
                  <a:avLst/>
                </a:prstGeom>
              </p:spPr>
            </p:pic>
            <p:sp>
              <p:nvSpPr>
                <p:cNvPr id="12" name="TextBox 11">
                  <a:extLst>
                    <a:ext uri="{FF2B5EF4-FFF2-40B4-BE49-F238E27FC236}">
                      <a16:creationId xmlns:a16="http://schemas.microsoft.com/office/drawing/2014/main" id="{A5F49DDD-FBD6-F38D-D914-6784B8F8E003}"/>
                    </a:ext>
                  </a:extLst>
                </p:cNvPr>
                <p:cNvSpPr txBox="1"/>
                <p:nvPr/>
              </p:nvSpPr>
              <p:spPr>
                <a:xfrm>
                  <a:off x="2850939" y="3632795"/>
                  <a:ext cx="2120843" cy="830997"/>
                </a:xfrm>
                <a:prstGeom prst="rect">
                  <a:avLst/>
                </a:prstGeom>
                <a:noFill/>
              </p:spPr>
              <p:txBody>
                <a:bodyPr wrap="square" rtlCol="0">
                  <a:spAutoFit/>
                </a:bodyPr>
                <a:lstStyle/>
                <a:p>
                  <a:pPr algn="ctr"/>
                  <a:r>
                    <a:rPr lang="en-US" sz="2400" dirty="0"/>
                    <a:t>regions of interest</a:t>
                  </a:r>
                </a:p>
              </p:txBody>
            </p:sp>
            <p:sp>
              <p:nvSpPr>
                <p:cNvPr id="16" name="TextBox 15">
                  <a:extLst>
                    <a:ext uri="{FF2B5EF4-FFF2-40B4-BE49-F238E27FC236}">
                      <a16:creationId xmlns:a16="http://schemas.microsoft.com/office/drawing/2014/main" id="{5BADED9E-CD20-48C5-A4F4-3ADC5C742285}"/>
                    </a:ext>
                  </a:extLst>
                </p:cNvPr>
                <p:cNvSpPr txBox="1"/>
                <p:nvPr/>
              </p:nvSpPr>
              <p:spPr>
                <a:xfrm>
                  <a:off x="5969634" y="3658797"/>
                  <a:ext cx="2363680" cy="830997"/>
                </a:xfrm>
                <a:prstGeom prst="rect">
                  <a:avLst/>
                </a:prstGeom>
                <a:noFill/>
              </p:spPr>
              <p:txBody>
                <a:bodyPr wrap="square" rtlCol="0">
                  <a:spAutoFit/>
                </a:bodyPr>
                <a:lstStyle/>
                <a:p>
                  <a:pPr algn="ctr"/>
                  <a:r>
                    <a:rPr lang="en-US" sz="2400" dirty="0"/>
                    <a:t>community detection</a:t>
                  </a:r>
                </a:p>
              </p:txBody>
            </p:sp>
            <p:sp>
              <p:nvSpPr>
                <p:cNvPr id="3" name="TextBox 2">
                  <a:extLst>
                    <a:ext uri="{FF2B5EF4-FFF2-40B4-BE49-F238E27FC236}">
                      <a16:creationId xmlns:a16="http://schemas.microsoft.com/office/drawing/2014/main" id="{E2E04432-59F6-A676-90CA-217BA33BDCCA}"/>
                    </a:ext>
                  </a:extLst>
                </p:cNvPr>
                <p:cNvSpPr txBox="1"/>
                <p:nvPr/>
              </p:nvSpPr>
              <p:spPr>
                <a:xfrm>
                  <a:off x="4531736" y="5303353"/>
                  <a:ext cx="3042259" cy="1200329"/>
                </a:xfrm>
                <a:prstGeom prst="rect">
                  <a:avLst/>
                </a:prstGeom>
                <a:noFill/>
              </p:spPr>
              <p:txBody>
                <a:bodyPr wrap="square" rtlCol="0">
                  <a:spAutoFit/>
                </a:bodyPr>
                <a:lstStyle/>
                <a:p>
                  <a:r>
                    <a:rPr lang="en-US" sz="2400" dirty="0"/>
                    <a:t>116 ROIs</a:t>
                  </a:r>
                </a:p>
                <a:p>
                  <a:r>
                    <a:rPr lang="en-US" sz="2400" dirty="0"/>
                    <a:t>13456 connections</a:t>
                  </a:r>
                </a:p>
                <a:p>
                  <a:endParaRPr lang="en-US" sz="2400" dirty="0"/>
                </a:p>
              </p:txBody>
            </p:sp>
            <p:sp>
              <p:nvSpPr>
                <p:cNvPr id="9" name="TextBox 8">
                  <a:extLst>
                    <a:ext uri="{FF2B5EF4-FFF2-40B4-BE49-F238E27FC236}">
                      <a16:creationId xmlns:a16="http://schemas.microsoft.com/office/drawing/2014/main" id="{0D19F34D-FB2D-B467-25BD-A347CFACB848}"/>
                    </a:ext>
                  </a:extLst>
                </p:cNvPr>
                <p:cNvSpPr txBox="1"/>
                <p:nvPr/>
              </p:nvSpPr>
              <p:spPr>
                <a:xfrm>
                  <a:off x="8961238" y="5754059"/>
                  <a:ext cx="3981844" cy="461665"/>
                </a:xfrm>
                <a:prstGeom prst="rect">
                  <a:avLst/>
                </a:prstGeom>
                <a:noFill/>
              </p:spPr>
              <p:txBody>
                <a:bodyPr wrap="square" rtlCol="0">
                  <a:spAutoFit/>
                </a:bodyPr>
                <a:lstStyle/>
                <a:p>
                  <a:r>
                    <a:rPr lang="en-US" sz="2400" dirty="0"/>
                    <a:t>communities</a:t>
                  </a:r>
                </a:p>
              </p:txBody>
            </p:sp>
            <p:sp>
              <p:nvSpPr>
                <p:cNvPr id="6" name="TextBox 5">
                  <a:extLst>
                    <a:ext uri="{FF2B5EF4-FFF2-40B4-BE49-F238E27FC236}">
                      <a16:creationId xmlns:a16="http://schemas.microsoft.com/office/drawing/2014/main" id="{AF04C6A1-EBA7-655F-436F-4D126397A7F6}"/>
                    </a:ext>
                  </a:extLst>
                </p:cNvPr>
                <p:cNvSpPr txBox="1"/>
                <p:nvPr/>
              </p:nvSpPr>
              <p:spPr>
                <a:xfrm>
                  <a:off x="655515" y="5321268"/>
                  <a:ext cx="3035140" cy="1200329"/>
                </a:xfrm>
                <a:prstGeom prst="rect">
                  <a:avLst/>
                </a:prstGeom>
                <a:noFill/>
              </p:spPr>
              <p:txBody>
                <a:bodyPr wrap="square" rtlCol="0">
                  <a:spAutoFit/>
                </a:bodyPr>
                <a:lstStyle/>
                <a:p>
                  <a:r>
                    <a:rPr lang="en-US" sz="2400" dirty="0"/>
                    <a:t>10</a:t>
                  </a:r>
                  <a:r>
                    <a:rPr lang="en-US" sz="2400" baseline="30000" dirty="0"/>
                    <a:t>5</a:t>
                  </a:r>
                  <a:r>
                    <a:rPr lang="en-US" sz="2400" dirty="0"/>
                    <a:t> voxels</a:t>
                  </a:r>
                </a:p>
                <a:p>
                  <a:r>
                    <a:rPr lang="en-US" sz="2400" dirty="0"/>
                    <a:t>10</a:t>
                  </a:r>
                  <a:r>
                    <a:rPr lang="en-US" sz="2400" baseline="30000" dirty="0"/>
                    <a:t>10  </a:t>
                  </a:r>
                  <a:r>
                    <a:rPr lang="en-US" sz="2400" dirty="0"/>
                    <a:t>connections</a:t>
                  </a:r>
                </a:p>
                <a:p>
                  <a:endParaRPr lang="en-US" sz="2400" dirty="0"/>
                </a:p>
              </p:txBody>
            </p:sp>
          </p:grpSp>
          <p:sp>
            <p:nvSpPr>
              <p:cNvPr id="21" name="Right Arrow 20">
                <a:extLst>
                  <a:ext uri="{FF2B5EF4-FFF2-40B4-BE49-F238E27FC236}">
                    <a16:creationId xmlns:a16="http://schemas.microsoft.com/office/drawing/2014/main" id="{F2F50D5B-062A-E3B6-6BC4-58B56FE7803B}"/>
                  </a:ext>
                </a:extLst>
              </p:cNvPr>
              <p:cNvSpPr/>
              <p:nvPr/>
            </p:nvSpPr>
            <p:spPr>
              <a:xfrm>
                <a:off x="2686190" y="4328862"/>
                <a:ext cx="1959505" cy="214002"/>
              </a:xfrm>
              <a:prstGeom prst="rightArrow">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ight Arrow 22">
                <a:extLst>
                  <a:ext uri="{FF2B5EF4-FFF2-40B4-BE49-F238E27FC236}">
                    <a16:creationId xmlns:a16="http://schemas.microsoft.com/office/drawing/2014/main" id="{24082331-2C88-966D-04A0-62971B4716DF}"/>
                  </a:ext>
                </a:extLst>
              </p:cNvPr>
              <p:cNvSpPr/>
              <p:nvPr/>
            </p:nvSpPr>
            <p:spPr>
              <a:xfrm>
                <a:off x="6189643" y="4324124"/>
                <a:ext cx="1959505" cy="214002"/>
              </a:xfrm>
              <a:prstGeom prst="rightArrow">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0" name="Picture 29">
              <a:extLst>
                <a:ext uri="{FF2B5EF4-FFF2-40B4-BE49-F238E27FC236}">
                  <a16:creationId xmlns:a16="http://schemas.microsoft.com/office/drawing/2014/main" id="{0C28A01F-51E1-A655-C674-044877AC45C0}"/>
                </a:ext>
              </a:extLst>
            </p:cNvPr>
            <p:cNvPicPr>
              <a:picLocks noChangeAspect="1"/>
            </p:cNvPicPr>
            <p:nvPr/>
          </p:nvPicPr>
          <p:blipFill>
            <a:blip r:embed="rId5">
              <a:clrChange>
                <a:clrFrom>
                  <a:srgbClr val="FFFFFF"/>
                </a:clrFrom>
                <a:clrTo>
                  <a:srgbClr val="FFFFFF">
                    <a:alpha val="0"/>
                  </a:srgbClr>
                </a:clrTo>
              </a:clrChange>
            </a:blip>
            <a:srcRect l="55378" t="78178" r="33620" b="-13116"/>
            <a:stretch>
              <a:fillRect/>
            </a:stretch>
          </p:blipFill>
          <p:spPr>
            <a:xfrm>
              <a:off x="9292347" y="3429000"/>
              <a:ext cx="2625138" cy="3151012"/>
            </a:xfrm>
            <a:prstGeom prst="rect">
              <a:avLst/>
            </a:prstGeom>
          </p:spPr>
        </p:pic>
      </p:grpSp>
      <p:sp>
        <p:nvSpPr>
          <p:cNvPr id="32" name="TextBox 31">
            <a:extLst>
              <a:ext uri="{FF2B5EF4-FFF2-40B4-BE49-F238E27FC236}">
                <a16:creationId xmlns:a16="http://schemas.microsoft.com/office/drawing/2014/main" id="{4E50CB0B-5EF5-7536-3D20-0B05FB287904}"/>
              </a:ext>
            </a:extLst>
          </p:cNvPr>
          <p:cNvSpPr txBox="1"/>
          <p:nvPr/>
        </p:nvSpPr>
        <p:spPr>
          <a:xfrm>
            <a:off x="466056" y="5083552"/>
            <a:ext cx="12403190" cy="461665"/>
          </a:xfrm>
          <a:prstGeom prst="rect">
            <a:avLst/>
          </a:prstGeom>
          <a:noFill/>
        </p:spPr>
        <p:txBody>
          <a:bodyPr wrap="square" rtlCol="0">
            <a:spAutoFit/>
          </a:bodyPr>
          <a:lstStyle/>
          <a:p>
            <a:r>
              <a:rPr lang="en-US" sz="2400" b="1" dirty="0"/>
              <a:t>Aim</a:t>
            </a:r>
            <a:r>
              <a:rPr lang="en-US" sz="2400" dirty="0"/>
              <a:t>: derive a handful of meaningful communities from big and complex brain data</a:t>
            </a:r>
          </a:p>
        </p:txBody>
      </p:sp>
      <p:sp>
        <p:nvSpPr>
          <p:cNvPr id="33" name="TextBox 32">
            <a:extLst>
              <a:ext uri="{FF2B5EF4-FFF2-40B4-BE49-F238E27FC236}">
                <a16:creationId xmlns:a16="http://schemas.microsoft.com/office/drawing/2014/main" id="{FCA5ABD3-64AD-9691-1BB9-52C04D189A6E}"/>
              </a:ext>
            </a:extLst>
          </p:cNvPr>
          <p:cNvSpPr txBox="1"/>
          <p:nvPr/>
        </p:nvSpPr>
        <p:spPr>
          <a:xfrm>
            <a:off x="466056" y="4623988"/>
            <a:ext cx="12403190" cy="461665"/>
          </a:xfrm>
          <a:prstGeom prst="rect">
            <a:avLst/>
          </a:prstGeom>
          <a:noFill/>
        </p:spPr>
        <p:txBody>
          <a:bodyPr wrap="square" rtlCol="0">
            <a:spAutoFit/>
          </a:bodyPr>
          <a:lstStyle/>
          <a:p>
            <a:r>
              <a:rPr lang="en-US" sz="2400" b="1" dirty="0"/>
              <a:t>Definition</a:t>
            </a:r>
            <a:r>
              <a:rPr lang="en-US" sz="2400" dirty="0"/>
              <a:t>: subsets of densely connected nodes within the network</a:t>
            </a:r>
          </a:p>
        </p:txBody>
      </p:sp>
      <p:sp>
        <p:nvSpPr>
          <p:cNvPr id="34" name="TextBox 33">
            <a:extLst>
              <a:ext uri="{FF2B5EF4-FFF2-40B4-BE49-F238E27FC236}">
                <a16:creationId xmlns:a16="http://schemas.microsoft.com/office/drawing/2014/main" id="{B2F3A4DB-5488-5F7B-6C5A-47CD66A0C28D}"/>
              </a:ext>
            </a:extLst>
          </p:cNvPr>
          <p:cNvSpPr txBox="1"/>
          <p:nvPr/>
        </p:nvSpPr>
        <p:spPr>
          <a:xfrm>
            <a:off x="488734" y="5517838"/>
            <a:ext cx="12403190" cy="461665"/>
          </a:xfrm>
          <a:prstGeom prst="rect">
            <a:avLst/>
          </a:prstGeom>
          <a:noFill/>
        </p:spPr>
        <p:txBody>
          <a:bodyPr wrap="square" rtlCol="0">
            <a:spAutoFit/>
          </a:bodyPr>
          <a:lstStyle/>
          <a:p>
            <a:r>
              <a:rPr lang="en-US" sz="2400" b="1" dirty="0"/>
              <a:t>How to do? </a:t>
            </a:r>
            <a:r>
              <a:rPr lang="en-US" sz="2400" dirty="0"/>
              <a:t>Non-negative matrix factorization (note: there are many other ways…)</a:t>
            </a:r>
          </a:p>
        </p:txBody>
      </p:sp>
    </p:spTree>
    <p:extLst>
      <p:ext uri="{BB962C8B-B14F-4D97-AF65-F5344CB8AC3E}">
        <p14:creationId xmlns:p14="http://schemas.microsoft.com/office/powerpoint/2010/main" val="28018580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le 10">
            <a:extLst>
              <a:ext uri="{FF2B5EF4-FFF2-40B4-BE49-F238E27FC236}">
                <a16:creationId xmlns:a16="http://schemas.microsoft.com/office/drawing/2014/main" id="{20A0DCFA-E332-FB75-6289-E580B761A2E3}"/>
              </a:ext>
            </a:extLst>
          </p:cNvPr>
          <p:cNvSpPr/>
          <p:nvPr/>
        </p:nvSpPr>
        <p:spPr>
          <a:xfrm>
            <a:off x="5684742" y="1932905"/>
            <a:ext cx="5897658" cy="3845795"/>
          </a:xfrm>
          <a:prstGeom prst="roundRect">
            <a:avLst>
              <a:gd name="adj" fmla="val 524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2EC4540-6CA9-1AD8-8FFC-22C197A67870}"/>
              </a:ext>
            </a:extLst>
          </p:cNvPr>
          <p:cNvSpPr>
            <a:spLocks noGrp="1"/>
          </p:cNvSpPr>
          <p:nvPr>
            <p:ph type="title"/>
          </p:nvPr>
        </p:nvSpPr>
        <p:spPr/>
        <p:txBody>
          <a:bodyPr>
            <a:normAutofit/>
          </a:bodyPr>
          <a:lstStyle/>
          <a:p>
            <a:r>
              <a:rPr lang="en-US" dirty="0"/>
              <a:t>Brain and dynamic community detection</a:t>
            </a:r>
          </a:p>
        </p:txBody>
      </p:sp>
      <p:pic>
        <p:nvPicPr>
          <p:cNvPr id="4" name="Picture 3">
            <a:extLst>
              <a:ext uri="{FF2B5EF4-FFF2-40B4-BE49-F238E27FC236}">
                <a16:creationId xmlns:a16="http://schemas.microsoft.com/office/drawing/2014/main" id="{ED8B3881-2DF3-18D7-C8D8-6663BB9A6700}"/>
              </a:ext>
            </a:extLst>
          </p:cNvPr>
          <p:cNvPicPr>
            <a:picLocks noChangeAspect="1"/>
          </p:cNvPicPr>
          <p:nvPr/>
        </p:nvPicPr>
        <p:blipFill>
          <a:blip r:embed="rId3"/>
          <a:srcRect l="55378" t="38686"/>
          <a:stretch/>
        </p:blipFill>
        <p:spPr>
          <a:xfrm>
            <a:off x="6460020" y="3266866"/>
            <a:ext cx="4529760" cy="2358025"/>
          </a:xfrm>
          <a:prstGeom prst="roundRect">
            <a:avLst/>
          </a:prstGeom>
        </p:spPr>
      </p:pic>
      <p:pic>
        <p:nvPicPr>
          <p:cNvPr id="7" name="Picture 6">
            <a:extLst>
              <a:ext uri="{FF2B5EF4-FFF2-40B4-BE49-F238E27FC236}">
                <a16:creationId xmlns:a16="http://schemas.microsoft.com/office/drawing/2014/main" id="{BC588CC1-C972-3D8B-BA67-909EBD4EA983}"/>
              </a:ext>
            </a:extLst>
          </p:cNvPr>
          <p:cNvPicPr>
            <a:picLocks noChangeAspect="1"/>
          </p:cNvPicPr>
          <p:nvPr/>
        </p:nvPicPr>
        <p:blipFill>
          <a:blip r:embed="rId3"/>
          <a:srcRect l="4437" r="49332"/>
          <a:stretch/>
        </p:blipFill>
        <p:spPr>
          <a:xfrm>
            <a:off x="685800" y="1932906"/>
            <a:ext cx="4693085" cy="3845796"/>
          </a:xfrm>
          <a:prstGeom prst="roundRect">
            <a:avLst>
              <a:gd name="adj" fmla="val 10010"/>
            </a:avLst>
          </a:prstGeom>
        </p:spPr>
      </p:pic>
      <p:sp>
        <p:nvSpPr>
          <p:cNvPr id="8" name="TextBox 7">
            <a:extLst>
              <a:ext uri="{FF2B5EF4-FFF2-40B4-BE49-F238E27FC236}">
                <a16:creationId xmlns:a16="http://schemas.microsoft.com/office/drawing/2014/main" id="{E5B48E46-AAC9-DF9B-74E0-2B803D20378B}"/>
              </a:ext>
            </a:extLst>
          </p:cNvPr>
          <p:cNvSpPr txBox="1"/>
          <p:nvPr/>
        </p:nvSpPr>
        <p:spPr>
          <a:xfrm>
            <a:off x="1752600" y="1484006"/>
            <a:ext cx="2908648" cy="461665"/>
          </a:xfrm>
          <a:prstGeom prst="rect">
            <a:avLst/>
          </a:prstGeom>
          <a:noFill/>
        </p:spPr>
        <p:txBody>
          <a:bodyPr wrap="square" rtlCol="0">
            <a:spAutoFit/>
          </a:bodyPr>
          <a:lstStyle/>
          <a:p>
            <a:r>
              <a:rPr lang="en-US" sz="2400" dirty="0"/>
              <a:t>OBSERVATIONS</a:t>
            </a:r>
          </a:p>
        </p:txBody>
      </p:sp>
      <p:sp>
        <p:nvSpPr>
          <p:cNvPr id="9" name="TextBox 8">
            <a:extLst>
              <a:ext uri="{FF2B5EF4-FFF2-40B4-BE49-F238E27FC236}">
                <a16:creationId xmlns:a16="http://schemas.microsoft.com/office/drawing/2014/main" id="{66DF0D1A-C520-DAF7-57E7-FA24FBD9F712}"/>
              </a:ext>
            </a:extLst>
          </p:cNvPr>
          <p:cNvSpPr txBox="1"/>
          <p:nvPr/>
        </p:nvSpPr>
        <p:spPr>
          <a:xfrm>
            <a:off x="6224399" y="1447800"/>
            <a:ext cx="4818344" cy="461665"/>
          </a:xfrm>
          <a:prstGeom prst="rect">
            <a:avLst/>
          </a:prstGeom>
          <a:noFill/>
        </p:spPr>
        <p:txBody>
          <a:bodyPr wrap="square" rtlCol="0">
            <a:spAutoFit/>
          </a:bodyPr>
          <a:lstStyle/>
          <a:p>
            <a:pPr algn="ctr"/>
            <a:r>
              <a:rPr lang="en-US" sz="2400" dirty="0"/>
              <a:t>MODEL</a:t>
            </a:r>
          </a:p>
        </p:txBody>
      </p:sp>
      <p:sp>
        <p:nvSpPr>
          <p:cNvPr id="10" name="TextBox 9">
            <a:extLst>
              <a:ext uri="{FF2B5EF4-FFF2-40B4-BE49-F238E27FC236}">
                <a16:creationId xmlns:a16="http://schemas.microsoft.com/office/drawing/2014/main" id="{EF47176E-A7C7-F45E-F495-BA1D507E15BD}"/>
              </a:ext>
            </a:extLst>
          </p:cNvPr>
          <p:cNvSpPr txBox="1"/>
          <p:nvPr/>
        </p:nvSpPr>
        <p:spPr>
          <a:xfrm>
            <a:off x="3581400" y="5943600"/>
            <a:ext cx="7924800" cy="510778"/>
          </a:xfrm>
          <a:prstGeom prst="roundRect">
            <a:avLst/>
          </a:prstGeom>
          <a:solidFill>
            <a:schemeClr val="tx1"/>
          </a:solidFill>
        </p:spPr>
        <p:txBody>
          <a:bodyPr wrap="square" rtlCol="0">
            <a:spAutoFit/>
          </a:bodyPr>
          <a:lstStyle/>
          <a:p>
            <a:r>
              <a:rPr lang="en-US" sz="2400" dirty="0">
                <a:solidFill>
                  <a:schemeClr val="bg2"/>
                </a:solidFill>
              </a:rPr>
              <a:t>How to retrieve the communities and their time courses?</a:t>
            </a:r>
          </a:p>
        </p:txBody>
      </p:sp>
      <p:sp>
        <p:nvSpPr>
          <p:cNvPr id="6" name="TextBox 5">
            <a:extLst>
              <a:ext uri="{FF2B5EF4-FFF2-40B4-BE49-F238E27FC236}">
                <a16:creationId xmlns:a16="http://schemas.microsoft.com/office/drawing/2014/main" id="{D09F8DE0-2EA0-BBD8-C931-AB2F3FD07A4B}"/>
              </a:ext>
            </a:extLst>
          </p:cNvPr>
          <p:cNvSpPr txBox="1"/>
          <p:nvPr/>
        </p:nvSpPr>
        <p:spPr>
          <a:xfrm>
            <a:off x="5867400" y="1979784"/>
            <a:ext cx="5715000" cy="1200329"/>
          </a:xfrm>
          <a:prstGeom prst="rect">
            <a:avLst/>
          </a:prstGeom>
          <a:noFill/>
        </p:spPr>
        <p:txBody>
          <a:bodyPr wrap="square">
            <a:spAutoFit/>
          </a:bodyPr>
          <a:lstStyle/>
          <a:p>
            <a:pPr algn="just"/>
            <a:r>
              <a:rPr lang="en-US" sz="2400" dirty="0"/>
              <a:t>observed graphs are linear combinations of underlying communities with varying activity levels over time </a:t>
            </a:r>
          </a:p>
        </p:txBody>
      </p:sp>
    </p:spTree>
    <p:extLst>
      <p:ext uri="{BB962C8B-B14F-4D97-AF65-F5344CB8AC3E}">
        <p14:creationId xmlns:p14="http://schemas.microsoft.com/office/powerpoint/2010/main" val="2159390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a:extLst>
              <a:ext uri="{FF2B5EF4-FFF2-40B4-BE49-F238E27FC236}">
                <a16:creationId xmlns:a16="http://schemas.microsoft.com/office/drawing/2014/main" id="{2AECDCE3-C6B8-B231-420C-5C309B3AE851}"/>
              </a:ext>
            </a:extLst>
          </p:cNvPr>
          <p:cNvSpPr/>
          <p:nvPr/>
        </p:nvSpPr>
        <p:spPr>
          <a:xfrm>
            <a:off x="457200" y="1458454"/>
            <a:ext cx="11353800" cy="5025599"/>
          </a:xfrm>
          <a:prstGeom prst="roundRect">
            <a:avLst>
              <a:gd name="adj" fmla="val 524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2759516-83A6-998D-306B-8A9503FE66AA}"/>
              </a:ext>
            </a:extLst>
          </p:cNvPr>
          <p:cNvSpPr>
            <a:spLocks noGrp="1"/>
          </p:cNvSpPr>
          <p:nvPr>
            <p:ph type="title"/>
          </p:nvPr>
        </p:nvSpPr>
        <p:spPr/>
        <p:txBody>
          <a:bodyPr/>
          <a:lstStyle/>
          <a:p>
            <a:r>
              <a:rPr lang="en-US" dirty="0"/>
              <a:t>From NMF to CPD</a:t>
            </a:r>
          </a:p>
        </p:txBody>
      </p:sp>
      <p:pic>
        <p:nvPicPr>
          <p:cNvPr id="4" name="Picture 3">
            <a:extLst>
              <a:ext uri="{FF2B5EF4-FFF2-40B4-BE49-F238E27FC236}">
                <a16:creationId xmlns:a16="http://schemas.microsoft.com/office/drawing/2014/main" id="{2EBBE097-D7CB-914C-C595-498BEEEC7AE9}"/>
              </a:ext>
            </a:extLst>
          </p:cNvPr>
          <p:cNvPicPr>
            <a:picLocks noChangeAspect="1"/>
          </p:cNvPicPr>
          <p:nvPr/>
        </p:nvPicPr>
        <p:blipFill>
          <a:blip r:embed="rId3">
            <a:clrChange>
              <a:clrFrom>
                <a:srgbClr val="F2F2F2"/>
              </a:clrFrom>
              <a:clrTo>
                <a:srgbClr val="F2F2F2">
                  <a:alpha val="0"/>
                </a:srgbClr>
              </a:clrTo>
            </a:clrChange>
          </a:blip>
          <a:srcRect b="10969"/>
          <a:stretch/>
        </p:blipFill>
        <p:spPr>
          <a:xfrm>
            <a:off x="677662" y="1837555"/>
            <a:ext cx="5167740" cy="808039"/>
          </a:xfrm>
          <a:prstGeom prst="rect">
            <a:avLst/>
          </a:prstGeom>
        </p:spPr>
      </p:pic>
      <p:sp>
        <p:nvSpPr>
          <p:cNvPr id="5" name="TextBox 4">
            <a:extLst>
              <a:ext uri="{FF2B5EF4-FFF2-40B4-BE49-F238E27FC236}">
                <a16:creationId xmlns:a16="http://schemas.microsoft.com/office/drawing/2014/main" id="{081A53C4-815D-E1D3-E0FC-C7216515FC6B}"/>
              </a:ext>
            </a:extLst>
          </p:cNvPr>
          <p:cNvSpPr txBox="1"/>
          <p:nvPr/>
        </p:nvSpPr>
        <p:spPr>
          <a:xfrm>
            <a:off x="6134100" y="5078354"/>
            <a:ext cx="7447510" cy="1200329"/>
          </a:xfrm>
          <a:prstGeom prst="rect">
            <a:avLst/>
          </a:prstGeom>
          <a:noFill/>
        </p:spPr>
        <p:txBody>
          <a:bodyPr wrap="square" rtlCol="0">
            <a:spAutoFit/>
          </a:bodyPr>
          <a:lstStyle/>
          <a:p>
            <a:r>
              <a:rPr lang="en-US" sz="2400" b="1" dirty="0" err="1"/>
              <a:t>s</a:t>
            </a:r>
            <a:r>
              <a:rPr lang="en-US" sz="2400" baseline="-25000" dirty="0" err="1"/>
              <a:t>k</a:t>
            </a:r>
            <a:r>
              <a:rPr lang="en-US" sz="2400" dirty="0"/>
              <a:t>: community membership vector </a:t>
            </a:r>
            <a:br>
              <a:rPr lang="en-US" sz="2400" dirty="0"/>
            </a:br>
            <a:r>
              <a:rPr lang="en-US" sz="2400" dirty="0"/>
              <a:t>     for community k</a:t>
            </a:r>
          </a:p>
          <a:p>
            <a:r>
              <a:rPr lang="en-US" sz="2400" b="1" dirty="0" err="1"/>
              <a:t>h</a:t>
            </a:r>
            <a:r>
              <a:rPr lang="en-US" sz="2400" baseline="-25000" dirty="0" err="1"/>
              <a:t>k</a:t>
            </a:r>
            <a:r>
              <a:rPr lang="en-US" sz="2400" dirty="0"/>
              <a:t>: temporal signature for community k </a:t>
            </a:r>
          </a:p>
        </p:txBody>
      </p:sp>
      <p:pic>
        <p:nvPicPr>
          <p:cNvPr id="6" name="Picture 5">
            <a:extLst>
              <a:ext uri="{FF2B5EF4-FFF2-40B4-BE49-F238E27FC236}">
                <a16:creationId xmlns:a16="http://schemas.microsoft.com/office/drawing/2014/main" id="{0A6122D0-F17C-1231-3682-5BCEB3051624}"/>
              </a:ext>
            </a:extLst>
          </p:cNvPr>
          <p:cNvPicPr>
            <a:picLocks noChangeAspect="1"/>
          </p:cNvPicPr>
          <p:nvPr/>
        </p:nvPicPr>
        <p:blipFill>
          <a:blip r:embed="rId4">
            <a:clrChange>
              <a:clrFrom>
                <a:srgbClr val="FFFEFF"/>
              </a:clrFrom>
              <a:clrTo>
                <a:srgbClr val="FFFEFF">
                  <a:alpha val="0"/>
                </a:srgbClr>
              </a:clrTo>
            </a:clrChange>
          </a:blip>
          <a:stretch>
            <a:fillRect/>
          </a:stretch>
        </p:blipFill>
        <p:spPr>
          <a:xfrm>
            <a:off x="475795" y="2791341"/>
            <a:ext cx="3815609" cy="944641"/>
          </a:xfrm>
          <a:prstGeom prst="rect">
            <a:avLst/>
          </a:prstGeom>
        </p:spPr>
      </p:pic>
      <p:pic>
        <p:nvPicPr>
          <p:cNvPr id="17" name="Picture 16">
            <a:extLst>
              <a:ext uri="{FF2B5EF4-FFF2-40B4-BE49-F238E27FC236}">
                <a16:creationId xmlns:a16="http://schemas.microsoft.com/office/drawing/2014/main" id="{0B262FAC-E1B0-D236-2BA7-B3DA96E98CE0}"/>
              </a:ext>
            </a:extLst>
          </p:cNvPr>
          <p:cNvPicPr>
            <a:picLocks noChangeAspect="1"/>
          </p:cNvPicPr>
          <p:nvPr/>
        </p:nvPicPr>
        <p:blipFill>
          <a:blip r:embed="rId5">
            <a:clrChange>
              <a:clrFrom>
                <a:srgbClr val="FFFFFF"/>
              </a:clrFrom>
              <a:clrTo>
                <a:srgbClr val="FFFFFF">
                  <a:alpha val="0"/>
                </a:srgbClr>
              </a:clrTo>
            </a:clrChange>
          </a:blip>
          <a:srcRect l="56851" t="-1720" b="13788"/>
          <a:stretch/>
        </p:blipFill>
        <p:spPr>
          <a:xfrm>
            <a:off x="1671638" y="4890009"/>
            <a:ext cx="3284914" cy="1096764"/>
          </a:xfrm>
          <a:prstGeom prst="rect">
            <a:avLst/>
          </a:prstGeom>
        </p:spPr>
      </p:pic>
      <p:pic>
        <p:nvPicPr>
          <p:cNvPr id="18" name="Picture 17">
            <a:extLst>
              <a:ext uri="{FF2B5EF4-FFF2-40B4-BE49-F238E27FC236}">
                <a16:creationId xmlns:a16="http://schemas.microsoft.com/office/drawing/2014/main" id="{A34A31BD-386B-75F0-9A37-7E2CCD9B902E}"/>
              </a:ext>
            </a:extLst>
          </p:cNvPr>
          <p:cNvPicPr>
            <a:picLocks noChangeAspect="1"/>
          </p:cNvPicPr>
          <p:nvPr/>
        </p:nvPicPr>
        <p:blipFill>
          <a:blip r:embed="rId5">
            <a:clrChange>
              <a:clrFrom>
                <a:srgbClr val="FFFFFF"/>
              </a:clrFrom>
              <a:clrTo>
                <a:srgbClr val="FFFFFF">
                  <a:alpha val="0"/>
                </a:srgbClr>
              </a:clrTo>
            </a:clrChange>
          </a:blip>
          <a:srcRect l="-1" t="1" r="83448" b="-1253"/>
          <a:stretch/>
        </p:blipFill>
        <p:spPr>
          <a:xfrm>
            <a:off x="381000" y="4875721"/>
            <a:ext cx="1266005" cy="1210394"/>
          </a:xfrm>
          <a:prstGeom prst="rect">
            <a:avLst/>
          </a:prstGeom>
        </p:spPr>
      </p:pic>
      <p:grpSp>
        <p:nvGrpSpPr>
          <p:cNvPr id="8" name="Group 7">
            <a:extLst>
              <a:ext uri="{FF2B5EF4-FFF2-40B4-BE49-F238E27FC236}">
                <a16:creationId xmlns:a16="http://schemas.microsoft.com/office/drawing/2014/main" id="{50D34123-AB5B-FCC7-5656-91F99AC876D3}"/>
              </a:ext>
            </a:extLst>
          </p:cNvPr>
          <p:cNvGrpSpPr/>
          <p:nvPr/>
        </p:nvGrpSpPr>
        <p:grpSpPr>
          <a:xfrm>
            <a:off x="5941663" y="1552454"/>
            <a:ext cx="6168458" cy="3476746"/>
            <a:chOff x="5458401" y="1847905"/>
            <a:chExt cx="5107474" cy="2885034"/>
          </a:xfrm>
        </p:grpSpPr>
        <p:pic>
          <p:nvPicPr>
            <p:cNvPr id="9" name="Picture 8">
              <a:extLst>
                <a:ext uri="{FF2B5EF4-FFF2-40B4-BE49-F238E27FC236}">
                  <a16:creationId xmlns:a16="http://schemas.microsoft.com/office/drawing/2014/main" id="{53D55E28-790E-37D8-71C3-278A87920D71}"/>
                </a:ext>
              </a:extLst>
            </p:cNvPr>
            <p:cNvPicPr>
              <a:picLocks noChangeAspect="1"/>
            </p:cNvPicPr>
            <p:nvPr/>
          </p:nvPicPr>
          <p:blipFill>
            <a:blip r:embed="rId4"/>
            <a:srcRect l="29308" t="14460" r="63046" b="36515"/>
            <a:stretch>
              <a:fillRect/>
            </a:stretch>
          </p:blipFill>
          <p:spPr>
            <a:xfrm>
              <a:off x="5968226" y="4327924"/>
              <a:ext cx="255134" cy="405015"/>
            </a:xfrm>
            <a:prstGeom prst="rect">
              <a:avLst/>
            </a:prstGeom>
          </p:spPr>
        </p:pic>
        <p:pic>
          <p:nvPicPr>
            <p:cNvPr id="15" name="Picture 14">
              <a:extLst>
                <a:ext uri="{FF2B5EF4-FFF2-40B4-BE49-F238E27FC236}">
                  <a16:creationId xmlns:a16="http://schemas.microsoft.com/office/drawing/2014/main" id="{3CEF1041-473A-168E-9697-643E62A88DF3}"/>
                </a:ext>
              </a:extLst>
            </p:cNvPr>
            <p:cNvPicPr>
              <a:picLocks noChangeAspect="1"/>
            </p:cNvPicPr>
            <p:nvPr/>
          </p:nvPicPr>
          <p:blipFill>
            <a:blip r:embed="rId6"/>
            <a:srcRect l="55378" t="772" b="62694"/>
            <a:stretch/>
          </p:blipFill>
          <p:spPr>
            <a:xfrm>
              <a:off x="5554662" y="3062608"/>
              <a:ext cx="4529760" cy="1405016"/>
            </a:xfrm>
            <a:prstGeom prst="rect">
              <a:avLst/>
            </a:prstGeom>
          </p:spPr>
        </p:pic>
        <p:pic>
          <p:nvPicPr>
            <p:cNvPr id="55" name="Picture 54">
              <a:extLst>
                <a:ext uri="{FF2B5EF4-FFF2-40B4-BE49-F238E27FC236}">
                  <a16:creationId xmlns:a16="http://schemas.microsoft.com/office/drawing/2014/main" id="{B0B8EE96-20AC-62A7-0872-705103F0C9D3}"/>
                </a:ext>
              </a:extLst>
            </p:cNvPr>
            <p:cNvPicPr>
              <a:picLocks noChangeAspect="1"/>
            </p:cNvPicPr>
            <p:nvPr/>
          </p:nvPicPr>
          <p:blipFill>
            <a:blip r:embed="rId7"/>
            <a:srcRect r="4329"/>
            <a:stretch>
              <a:fillRect/>
            </a:stretch>
          </p:blipFill>
          <p:spPr>
            <a:xfrm>
              <a:off x="5458401" y="1847905"/>
              <a:ext cx="4796709" cy="1355259"/>
            </a:xfrm>
            <a:prstGeom prst="rect">
              <a:avLst/>
            </a:prstGeom>
          </p:spPr>
        </p:pic>
        <p:sp>
          <p:nvSpPr>
            <p:cNvPr id="57" name="TextBox 56">
              <a:extLst>
                <a:ext uri="{FF2B5EF4-FFF2-40B4-BE49-F238E27FC236}">
                  <a16:creationId xmlns:a16="http://schemas.microsoft.com/office/drawing/2014/main" id="{A5DBA403-4AC0-EE8C-8F29-6B5F0A3771CA}"/>
                </a:ext>
              </a:extLst>
            </p:cNvPr>
            <p:cNvSpPr txBox="1"/>
            <p:nvPr/>
          </p:nvSpPr>
          <p:spPr>
            <a:xfrm>
              <a:off x="5955526" y="1876380"/>
              <a:ext cx="1031875" cy="369332"/>
            </a:xfrm>
            <a:prstGeom prst="rect">
              <a:avLst/>
            </a:prstGeom>
            <a:noFill/>
          </p:spPr>
          <p:txBody>
            <a:bodyPr wrap="square">
              <a:spAutoFit/>
            </a:bodyPr>
            <a:lstStyle/>
            <a:p>
              <a:r>
                <a:rPr lang="en-US" b="1" dirty="0"/>
                <a:t>A</a:t>
              </a:r>
              <a:endParaRPr lang="en-US" dirty="0"/>
            </a:p>
          </p:txBody>
        </p:sp>
        <p:sp>
          <p:nvSpPr>
            <p:cNvPr id="58" name="TextBox 57">
              <a:extLst>
                <a:ext uri="{FF2B5EF4-FFF2-40B4-BE49-F238E27FC236}">
                  <a16:creationId xmlns:a16="http://schemas.microsoft.com/office/drawing/2014/main" id="{8D3D579E-1170-E400-C72A-17999B5DABB0}"/>
                </a:ext>
              </a:extLst>
            </p:cNvPr>
            <p:cNvSpPr txBox="1"/>
            <p:nvPr/>
          </p:nvSpPr>
          <p:spPr>
            <a:xfrm>
              <a:off x="7157046" y="3971254"/>
              <a:ext cx="819105" cy="261610"/>
            </a:xfrm>
            <a:prstGeom prst="rect">
              <a:avLst/>
            </a:prstGeom>
            <a:noFill/>
          </p:spPr>
          <p:txBody>
            <a:bodyPr wrap="square" rtlCol="0">
              <a:spAutoFit/>
            </a:bodyPr>
            <a:lstStyle/>
            <a:p>
              <a:r>
                <a:rPr lang="en-GB" sz="1100" b="1" dirty="0"/>
                <a:t>s</a:t>
              </a:r>
              <a:r>
                <a:rPr lang="en-GB" sz="1100" baseline="-25000" dirty="0"/>
                <a:t>1</a:t>
              </a:r>
              <a:endParaRPr lang="en-NL" sz="1100" dirty="0"/>
            </a:p>
          </p:txBody>
        </p:sp>
        <p:sp>
          <p:nvSpPr>
            <p:cNvPr id="59" name="TextBox 58">
              <a:extLst>
                <a:ext uri="{FF2B5EF4-FFF2-40B4-BE49-F238E27FC236}">
                  <a16:creationId xmlns:a16="http://schemas.microsoft.com/office/drawing/2014/main" id="{7661378E-CDEB-18B6-62E5-877593A0EDDA}"/>
                </a:ext>
              </a:extLst>
            </p:cNvPr>
            <p:cNvSpPr txBox="1"/>
            <p:nvPr/>
          </p:nvSpPr>
          <p:spPr>
            <a:xfrm>
              <a:off x="7496404" y="3398623"/>
              <a:ext cx="819105" cy="261610"/>
            </a:xfrm>
            <a:prstGeom prst="rect">
              <a:avLst/>
            </a:prstGeom>
            <a:noFill/>
          </p:spPr>
          <p:txBody>
            <a:bodyPr wrap="square" rtlCol="0">
              <a:spAutoFit/>
            </a:bodyPr>
            <a:lstStyle/>
            <a:p>
              <a:r>
                <a:rPr lang="en-GB" sz="1100" b="1" dirty="0"/>
                <a:t>s</a:t>
              </a:r>
              <a:r>
                <a:rPr lang="en-GB" sz="1100" baseline="-25000" dirty="0"/>
                <a:t>1</a:t>
              </a:r>
              <a:r>
                <a:rPr lang="en-GB" sz="1100" baseline="30000" dirty="0"/>
                <a:t>T</a:t>
              </a:r>
              <a:endParaRPr lang="en-NL" sz="1100" baseline="30000" dirty="0"/>
            </a:p>
          </p:txBody>
        </p:sp>
        <p:sp>
          <p:nvSpPr>
            <p:cNvPr id="60" name="TextBox 59">
              <a:extLst>
                <a:ext uri="{FF2B5EF4-FFF2-40B4-BE49-F238E27FC236}">
                  <a16:creationId xmlns:a16="http://schemas.microsoft.com/office/drawing/2014/main" id="{E20CDBB8-8C10-A63F-E7FF-AE58018F94F4}"/>
                </a:ext>
              </a:extLst>
            </p:cNvPr>
            <p:cNvSpPr txBox="1"/>
            <p:nvPr/>
          </p:nvSpPr>
          <p:spPr>
            <a:xfrm>
              <a:off x="8211181" y="3951467"/>
              <a:ext cx="819105" cy="261610"/>
            </a:xfrm>
            <a:prstGeom prst="rect">
              <a:avLst/>
            </a:prstGeom>
            <a:noFill/>
          </p:spPr>
          <p:txBody>
            <a:bodyPr wrap="square" rtlCol="0">
              <a:spAutoFit/>
            </a:bodyPr>
            <a:lstStyle/>
            <a:p>
              <a:r>
                <a:rPr lang="en-GB" sz="1100" b="1" dirty="0"/>
                <a:t>s</a:t>
              </a:r>
              <a:r>
                <a:rPr lang="en-GB" sz="1100" baseline="-25000" dirty="0"/>
                <a:t>2</a:t>
              </a:r>
              <a:endParaRPr lang="en-NL" sz="1100" dirty="0"/>
            </a:p>
          </p:txBody>
        </p:sp>
        <p:sp>
          <p:nvSpPr>
            <p:cNvPr id="61" name="TextBox 60">
              <a:extLst>
                <a:ext uri="{FF2B5EF4-FFF2-40B4-BE49-F238E27FC236}">
                  <a16:creationId xmlns:a16="http://schemas.microsoft.com/office/drawing/2014/main" id="{670000F3-2A20-59B0-1C70-A7ADCA4E78DA}"/>
                </a:ext>
              </a:extLst>
            </p:cNvPr>
            <p:cNvSpPr txBox="1"/>
            <p:nvPr/>
          </p:nvSpPr>
          <p:spPr>
            <a:xfrm>
              <a:off x="8620733" y="3398623"/>
              <a:ext cx="819105" cy="261610"/>
            </a:xfrm>
            <a:prstGeom prst="rect">
              <a:avLst/>
            </a:prstGeom>
            <a:noFill/>
          </p:spPr>
          <p:txBody>
            <a:bodyPr wrap="square" rtlCol="0">
              <a:spAutoFit/>
            </a:bodyPr>
            <a:lstStyle/>
            <a:p>
              <a:r>
                <a:rPr lang="en-GB" sz="1100" b="1" dirty="0"/>
                <a:t>s</a:t>
              </a:r>
              <a:r>
                <a:rPr lang="en-GB" sz="1100" baseline="-25000" dirty="0"/>
                <a:t>2</a:t>
              </a:r>
              <a:r>
                <a:rPr lang="en-GB" sz="1100" baseline="30000" dirty="0"/>
                <a:t>T</a:t>
              </a:r>
              <a:endParaRPr lang="en-NL" sz="1100" baseline="30000" dirty="0"/>
            </a:p>
          </p:txBody>
        </p:sp>
        <p:sp>
          <p:nvSpPr>
            <p:cNvPr id="62" name="TextBox 61">
              <a:extLst>
                <a:ext uri="{FF2B5EF4-FFF2-40B4-BE49-F238E27FC236}">
                  <a16:creationId xmlns:a16="http://schemas.microsoft.com/office/drawing/2014/main" id="{4DCDD893-B5BC-0E41-46D2-7848C36E4576}"/>
                </a:ext>
              </a:extLst>
            </p:cNvPr>
            <p:cNvSpPr txBox="1"/>
            <p:nvPr/>
          </p:nvSpPr>
          <p:spPr>
            <a:xfrm>
              <a:off x="9337218" y="3977101"/>
              <a:ext cx="819105" cy="261610"/>
            </a:xfrm>
            <a:prstGeom prst="rect">
              <a:avLst/>
            </a:prstGeom>
            <a:noFill/>
          </p:spPr>
          <p:txBody>
            <a:bodyPr wrap="square" rtlCol="0">
              <a:spAutoFit/>
            </a:bodyPr>
            <a:lstStyle/>
            <a:p>
              <a:r>
                <a:rPr lang="en-GB" sz="1100" b="1" dirty="0"/>
                <a:t>s</a:t>
              </a:r>
              <a:r>
                <a:rPr lang="en-GB" sz="1100" baseline="-25000" dirty="0"/>
                <a:t>3</a:t>
              </a:r>
              <a:endParaRPr lang="en-NL" sz="1100" dirty="0"/>
            </a:p>
          </p:txBody>
        </p:sp>
        <p:sp>
          <p:nvSpPr>
            <p:cNvPr id="63" name="TextBox 62">
              <a:extLst>
                <a:ext uri="{FF2B5EF4-FFF2-40B4-BE49-F238E27FC236}">
                  <a16:creationId xmlns:a16="http://schemas.microsoft.com/office/drawing/2014/main" id="{BBD8BE6F-5C55-78DD-BAE8-57E60AF6EBA8}"/>
                </a:ext>
              </a:extLst>
            </p:cNvPr>
            <p:cNvSpPr txBox="1"/>
            <p:nvPr/>
          </p:nvSpPr>
          <p:spPr>
            <a:xfrm>
              <a:off x="9746770" y="3415955"/>
              <a:ext cx="819105" cy="261610"/>
            </a:xfrm>
            <a:prstGeom prst="rect">
              <a:avLst/>
            </a:prstGeom>
            <a:noFill/>
          </p:spPr>
          <p:txBody>
            <a:bodyPr wrap="square" rtlCol="0">
              <a:spAutoFit/>
            </a:bodyPr>
            <a:lstStyle/>
            <a:p>
              <a:r>
                <a:rPr lang="en-GB" sz="1100" b="1" dirty="0"/>
                <a:t>s</a:t>
              </a:r>
              <a:r>
                <a:rPr lang="en-GB" sz="1100" baseline="-25000" dirty="0"/>
                <a:t>3</a:t>
              </a:r>
              <a:r>
                <a:rPr lang="en-GB" sz="1100" baseline="30000" dirty="0"/>
                <a:t>T</a:t>
              </a:r>
              <a:endParaRPr lang="en-NL" sz="1100" baseline="30000" dirty="0"/>
            </a:p>
          </p:txBody>
        </p:sp>
        <p:sp>
          <p:nvSpPr>
            <p:cNvPr id="64" name="TextBox 63">
              <a:extLst>
                <a:ext uri="{FF2B5EF4-FFF2-40B4-BE49-F238E27FC236}">
                  <a16:creationId xmlns:a16="http://schemas.microsoft.com/office/drawing/2014/main" id="{D9CC641E-677E-5662-343E-F4D92DB947DE}"/>
                </a:ext>
              </a:extLst>
            </p:cNvPr>
            <p:cNvSpPr txBox="1"/>
            <p:nvPr/>
          </p:nvSpPr>
          <p:spPr>
            <a:xfrm>
              <a:off x="7392077" y="3197317"/>
              <a:ext cx="819105" cy="261610"/>
            </a:xfrm>
            <a:prstGeom prst="rect">
              <a:avLst/>
            </a:prstGeom>
            <a:noFill/>
          </p:spPr>
          <p:txBody>
            <a:bodyPr wrap="square" rtlCol="0">
              <a:spAutoFit/>
            </a:bodyPr>
            <a:lstStyle/>
            <a:p>
              <a:r>
                <a:rPr lang="en-GB" sz="1100" b="1" dirty="0"/>
                <a:t>h</a:t>
              </a:r>
              <a:r>
                <a:rPr lang="en-GB" sz="1100" baseline="-25000" dirty="0"/>
                <a:t>1</a:t>
              </a:r>
              <a:endParaRPr lang="en-NL" sz="1100" dirty="0"/>
            </a:p>
          </p:txBody>
        </p:sp>
        <p:sp>
          <p:nvSpPr>
            <p:cNvPr id="65" name="TextBox 64">
              <a:extLst>
                <a:ext uri="{FF2B5EF4-FFF2-40B4-BE49-F238E27FC236}">
                  <a16:creationId xmlns:a16="http://schemas.microsoft.com/office/drawing/2014/main" id="{60392C1D-80B3-53AF-2333-31764BD14589}"/>
                </a:ext>
              </a:extLst>
            </p:cNvPr>
            <p:cNvSpPr txBox="1"/>
            <p:nvPr/>
          </p:nvSpPr>
          <p:spPr>
            <a:xfrm>
              <a:off x="8446212" y="3177530"/>
              <a:ext cx="819105" cy="261610"/>
            </a:xfrm>
            <a:prstGeom prst="rect">
              <a:avLst/>
            </a:prstGeom>
            <a:noFill/>
          </p:spPr>
          <p:txBody>
            <a:bodyPr wrap="square" rtlCol="0">
              <a:spAutoFit/>
            </a:bodyPr>
            <a:lstStyle/>
            <a:p>
              <a:r>
                <a:rPr lang="en-GB" sz="1100" b="1" dirty="0"/>
                <a:t>h</a:t>
              </a:r>
              <a:r>
                <a:rPr lang="en-GB" sz="1100" baseline="-25000" dirty="0"/>
                <a:t>2</a:t>
              </a:r>
              <a:endParaRPr lang="en-NL" sz="1100" dirty="0"/>
            </a:p>
          </p:txBody>
        </p:sp>
        <p:sp>
          <p:nvSpPr>
            <p:cNvPr id="66" name="TextBox 65">
              <a:extLst>
                <a:ext uri="{FF2B5EF4-FFF2-40B4-BE49-F238E27FC236}">
                  <a16:creationId xmlns:a16="http://schemas.microsoft.com/office/drawing/2014/main" id="{193C384B-6133-A69B-19B4-AF1F5E1FAB2F}"/>
                </a:ext>
              </a:extLst>
            </p:cNvPr>
            <p:cNvSpPr txBox="1"/>
            <p:nvPr/>
          </p:nvSpPr>
          <p:spPr>
            <a:xfrm>
              <a:off x="9572249" y="3203164"/>
              <a:ext cx="819105" cy="261610"/>
            </a:xfrm>
            <a:prstGeom prst="rect">
              <a:avLst/>
            </a:prstGeom>
            <a:noFill/>
          </p:spPr>
          <p:txBody>
            <a:bodyPr wrap="square" rtlCol="0">
              <a:spAutoFit/>
            </a:bodyPr>
            <a:lstStyle/>
            <a:p>
              <a:r>
                <a:rPr lang="en-GB" sz="1100" b="1" dirty="0"/>
                <a:t>h</a:t>
              </a:r>
              <a:r>
                <a:rPr lang="en-GB" sz="1100" baseline="-25000" dirty="0"/>
                <a:t>3</a:t>
              </a:r>
              <a:endParaRPr lang="en-NL" sz="1100" dirty="0"/>
            </a:p>
          </p:txBody>
        </p:sp>
      </p:grpSp>
      <p:sp>
        <p:nvSpPr>
          <p:cNvPr id="69" name="TextBox 68">
            <a:extLst>
              <a:ext uri="{FF2B5EF4-FFF2-40B4-BE49-F238E27FC236}">
                <a16:creationId xmlns:a16="http://schemas.microsoft.com/office/drawing/2014/main" id="{49AE118D-5A6A-ACA5-BD8A-4EF1C3E5FEC8}"/>
              </a:ext>
            </a:extLst>
          </p:cNvPr>
          <p:cNvSpPr txBox="1"/>
          <p:nvPr/>
        </p:nvSpPr>
        <p:spPr>
          <a:xfrm>
            <a:off x="1544061" y="4058007"/>
            <a:ext cx="3782413" cy="830997"/>
          </a:xfrm>
          <a:prstGeom prst="rect">
            <a:avLst/>
          </a:prstGeom>
          <a:noFill/>
        </p:spPr>
        <p:txBody>
          <a:bodyPr wrap="square" rtlCol="0">
            <a:spAutoFit/>
          </a:bodyPr>
          <a:lstStyle/>
          <a:p>
            <a:r>
              <a:rPr lang="en-US" sz="2400" dirty="0">
                <a:solidFill>
                  <a:schemeClr val="bg2"/>
                </a:solidFill>
              </a:rPr>
              <a:t>unconstrained version could work (CPD unique)?</a:t>
            </a:r>
          </a:p>
        </p:txBody>
      </p:sp>
      <p:sp>
        <p:nvSpPr>
          <p:cNvPr id="10" name="Down Arrow 9">
            <a:extLst>
              <a:ext uri="{FF2B5EF4-FFF2-40B4-BE49-F238E27FC236}">
                <a16:creationId xmlns:a16="http://schemas.microsoft.com/office/drawing/2014/main" id="{1EED0EAC-BD83-B3FD-6B33-73D8289FEB89}"/>
              </a:ext>
            </a:extLst>
          </p:cNvPr>
          <p:cNvSpPr/>
          <p:nvPr/>
        </p:nvSpPr>
        <p:spPr>
          <a:xfrm>
            <a:off x="1219200" y="3945203"/>
            <a:ext cx="228600" cy="1083997"/>
          </a:xfrm>
          <a:prstGeom prst="downArrow">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455338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47A344-F5A8-A3F7-8EDC-541C5220BF79}"/>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C142667D-D3CB-012C-00C8-3DA5D90C3DEE}"/>
              </a:ext>
            </a:extLst>
          </p:cNvPr>
          <p:cNvSpPr>
            <a:spLocks noGrp="1"/>
          </p:cNvSpPr>
          <p:nvPr>
            <p:ph type="title"/>
          </p:nvPr>
        </p:nvSpPr>
        <p:spPr>
          <a:xfrm>
            <a:off x="457200" y="776192"/>
            <a:ext cx="10161587" cy="1055995"/>
          </a:xfrm>
        </p:spPr>
        <p:txBody>
          <a:bodyPr/>
          <a:lstStyle/>
          <a:p>
            <a:r>
              <a:rPr lang="en-GB" noProof="1"/>
              <a:t>Epilepsy surgery</a:t>
            </a:r>
          </a:p>
        </p:txBody>
      </p:sp>
      <p:sp>
        <p:nvSpPr>
          <p:cNvPr id="4" name="Slide Number Placeholder 3">
            <a:extLst>
              <a:ext uri="{FF2B5EF4-FFF2-40B4-BE49-F238E27FC236}">
                <a16:creationId xmlns:a16="http://schemas.microsoft.com/office/drawing/2014/main" id="{10194F72-7332-BBE3-ED7A-06F4721E62BB}"/>
              </a:ext>
            </a:extLst>
          </p:cNvPr>
          <p:cNvSpPr>
            <a:spLocks noGrp="1"/>
          </p:cNvSpPr>
          <p:nvPr>
            <p:ph type="sldNum" sz="quarter" idx="12"/>
          </p:nvPr>
        </p:nvSpPr>
        <p:spPr/>
        <p:txBody>
          <a:bodyPr/>
          <a:lstStyle/>
          <a:p>
            <a:fld id="{B6F15528-21DE-4FAA-801E-634DDDAF4B2B}" type="slidenum">
              <a:rPr lang="en-GB" noProof="1" smtClean="0"/>
              <a:pPr/>
              <a:t>3</a:t>
            </a:fld>
            <a:endParaRPr lang="en-GB" noProof="1"/>
          </a:p>
        </p:txBody>
      </p:sp>
      <p:sp>
        <p:nvSpPr>
          <p:cNvPr id="8" name="Rounded Rectangle 7">
            <a:extLst>
              <a:ext uri="{FF2B5EF4-FFF2-40B4-BE49-F238E27FC236}">
                <a16:creationId xmlns:a16="http://schemas.microsoft.com/office/drawing/2014/main" id="{B9F017D0-D12A-CD5C-059F-814C87404A31}"/>
              </a:ext>
            </a:extLst>
          </p:cNvPr>
          <p:cNvSpPr/>
          <p:nvPr/>
        </p:nvSpPr>
        <p:spPr>
          <a:xfrm>
            <a:off x="3682261" y="1676400"/>
            <a:ext cx="4699739" cy="4067848"/>
          </a:xfrm>
          <a:prstGeom prst="roundRect">
            <a:avLst>
              <a:gd name="adj" fmla="val 6364"/>
            </a:avLst>
          </a:prstGeom>
          <a:solidFill>
            <a:srgbClr val="00083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5D2DCE28-14E4-5407-DD5F-624C7170A80E}"/>
              </a:ext>
            </a:extLst>
          </p:cNvPr>
          <p:cNvGrpSpPr/>
          <p:nvPr/>
        </p:nvGrpSpPr>
        <p:grpSpPr>
          <a:xfrm>
            <a:off x="381002" y="1676400"/>
            <a:ext cx="3074984" cy="1905000"/>
            <a:chOff x="468313" y="1752600"/>
            <a:chExt cx="4775201" cy="1905000"/>
          </a:xfrm>
        </p:grpSpPr>
        <p:sp>
          <p:nvSpPr>
            <p:cNvPr id="6" name="Rounded Rectangle 5">
              <a:extLst>
                <a:ext uri="{FF2B5EF4-FFF2-40B4-BE49-F238E27FC236}">
                  <a16:creationId xmlns:a16="http://schemas.microsoft.com/office/drawing/2014/main" id="{0A8BE95E-5592-71AF-BF6A-79975A474BD5}"/>
                </a:ext>
              </a:extLst>
            </p:cNvPr>
            <p:cNvSpPr/>
            <p:nvPr/>
          </p:nvSpPr>
          <p:spPr>
            <a:xfrm>
              <a:off x="468313" y="1752600"/>
              <a:ext cx="4775201" cy="1905000"/>
            </a:xfrm>
            <a:prstGeom prst="roundRect">
              <a:avLst/>
            </a:prstGeom>
            <a:solidFill>
              <a:srgbClr val="00083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24799623-DEF8-1E37-7D8B-F2C0DD134D5F}"/>
                </a:ext>
              </a:extLst>
            </p:cNvPr>
            <p:cNvSpPr txBox="1"/>
            <p:nvPr/>
          </p:nvSpPr>
          <p:spPr>
            <a:xfrm>
              <a:off x="752080" y="2170936"/>
              <a:ext cx="4199007" cy="830997"/>
            </a:xfrm>
            <a:prstGeom prst="rect">
              <a:avLst/>
            </a:prstGeom>
            <a:noFill/>
          </p:spPr>
          <p:txBody>
            <a:bodyPr wrap="square" rtlCol="0">
              <a:spAutoFit/>
            </a:bodyPr>
            <a:lstStyle/>
            <a:p>
              <a:pPr algn="ctr"/>
              <a:r>
                <a:rPr lang="en-US" sz="2400" dirty="0">
                  <a:solidFill>
                    <a:srgbClr val="BEDDF7"/>
                  </a:solidFill>
                </a:rPr>
                <a:t>DRUG-RESISTANT EPILEPSY</a:t>
              </a:r>
            </a:p>
          </p:txBody>
        </p:sp>
      </p:grpSp>
      <p:grpSp>
        <p:nvGrpSpPr>
          <p:cNvPr id="15" name="Group 14">
            <a:extLst>
              <a:ext uri="{FF2B5EF4-FFF2-40B4-BE49-F238E27FC236}">
                <a16:creationId xmlns:a16="http://schemas.microsoft.com/office/drawing/2014/main" id="{09C0D0B7-24C9-87C0-881D-322700060185}"/>
              </a:ext>
            </a:extLst>
          </p:cNvPr>
          <p:cNvGrpSpPr/>
          <p:nvPr/>
        </p:nvGrpSpPr>
        <p:grpSpPr>
          <a:xfrm>
            <a:off x="381000" y="3810000"/>
            <a:ext cx="3069416" cy="1905000"/>
            <a:chOff x="468313" y="1752600"/>
            <a:chExt cx="4775201" cy="1905000"/>
          </a:xfrm>
        </p:grpSpPr>
        <p:sp>
          <p:nvSpPr>
            <p:cNvPr id="16" name="Rounded Rectangle 15">
              <a:extLst>
                <a:ext uri="{FF2B5EF4-FFF2-40B4-BE49-F238E27FC236}">
                  <a16:creationId xmlns:a16="http://schemas.microsoft.com/office/drawing/2014/main" id="{843165BD-E0A0-C084-206E-A9BC57DED14B}"/>
                </a:ext>
              </a:extLst>
            </p:cNvPr>
            <p:cNvSpPr/>
            <p:nvPr/>
          </p:nvSpPr>
          <p:spPr>
            <a:xfrm>
              <a:off x="468313" y="1752600"/>
              <a:ext cx="4775201" cy="1905000"/>
            </a:xfrm>
            <a:prstGeom prst="roundRect">
              <a:avLst/>
            </a:prstGeom>
            <a:solidFill>
              <a:srgbClr val="00083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E2DD0B06-7887-B231-546A-5B83AFEE4FF1}"/>
                </a:ext>
              </a:extLst>
            </p:cNvPr>
            <p:cNvSpPr txBox="1"/>
            <p:nvPr/>
          </p:nvSpPr>
          <p:spPr>
            <a:xfrm>
              <a:off x="784400" y="2293203"/>
              <a:ext cx="4230686" cy="830997"/>
            </a:xfrm>
            <a:prstGeom prst="rect">
              <a:avLst/>
            </a:prstGeom>
            <a:noFill/>
          </p:spPr>
          <p:txBody>
            <a:bodyPr wrap="square" rtlCol="0">
              <a:spAutoFit/>
            </a:bodyPr>
            <a:lstStyle/>
            <a:p>
              <a:pPr algn="ctr"/>
              <a:r>
                <a:rPr lang="en-US" sz="2400" dirty="0">
                  <a:solidFill>
                    <a:srgbClr val="BEDDF7"/>
                  </a:solidFill>
                </a:rPr>
                <a:t>FOCAL EPILEPSY</a:t>
              </a:r>
            </a:p>
          </p:txBody>
        </p:sp>
      </p:grpSp>
      <p:sp>
        <p:nvSpPr>
          <p:cNvPr id="19" name="TextBox 18">
            <a:extLst>
              <a:ext uri="{FF2B5EF4-FFF2-40B4-BE49-F238E27FC236}">
                <a16:creationId xmlns:a16="http://schemas.microsoft.com/office/drawing/2014/main" id="{24D2E9F6-98FC-6F00-3183-864D88B39138}"/>
              </a:ext>
            </a:extLst>
          </p:cNvPr>
          <p:cNvSpPr txBox="1"/>
          <p:nvPr/>
        </p:nvSpPr>
        <p:spPr>
          <a:xfrm>
            <a:off x="3844723" y="1867966"/>
            <a:ext cx="4574324" cy="461665"/>
          </a:xfrm>
          <a:prstGeom prst="rect">
            <a:avLst/>
          </a:prstGeom>
          <a:noFill/>
        </p:spPr>
        <p:txBody>
          <a:bodyPr wrap="square" rtlCol="0">
            <a:spAutoFit/>
          </a:bodyPr>
          <a:lstStyle/>
          <a:p>
            <a:r>
              <a:rPr lang="en-US" sz="2400" dirty="0">
                <a:solidFill>
                  <a:srgbClr val="BEDDF7"/>
                </a:solidFill>
              </a:rPr>
              <a:t>PRESURGICAL EVALUATION</a:t>
            </a:r>
          </a:p>
        </p:txBody>
      </p:sp>
      <p:sp>
        <p:nvSpPr>
          <p:cNvPr id="20" name="Text Placeholder 4">
            <a:extLst>
              <a:ext uri="{FF2B5EF4-FFF2-40B4-BE49-F238E27FC236}">
                <a16:creationId xmlns:a16="http://schemas.microsoft.com/office/drawing/2014/main" id="{2247E016-D4A4-5300-F5E7-35F369C27E8D}"/>
              </a:ext>
            </a:extLst>
          </p:cNvPr>
          <p:cNvSpPr txBox="1">
            <a:spLocks/>
          </p:cNvSpPr>
          <p:nvPr/>
        </p:nvSpPr>
        <p:spPr>
          <a:xfrm>
            <a:off x="4078527" y="2476303"/>
            <a:ext cx="4379673" cy="3121273"/>
          </a:xfrm>
          <a:prstGeom prst="rect">
            <a:avLst/>
          </a:prstGeom>
        </p:spPr>
        <p:txBody>
          <a:bodyPr/>
          <a:lstStyle>
            <a:lvl1pPr marL="0" indent="-270000" eaLnBrk="1" hangingPunct="1">
              <a:buFont typeface="Arial" panose="020B0604020202020204" pitchFamily="34" charset="0"/>
              <a:buNone/>
              <a:defRPr sz="2000">
                <a:solidFill>
                  <a:schemeClr val="tx1"/>
                </a:solidFill>
                <a:latin typeface="Aptos" panose="020B0004020202020204" pitchFamily="34" charset="0"/>
                <a:ea typeface="+mn-ea"/>
                <a:cs typeface="+mn-cs"/>
              </a:defRPr>
            </a:lvl1pPr>
            <a:lvl2pPr marL="540000" indent="-270000" eaLnBrk="1" hangingPunct="1">
              <a:buFont typeface="Arial" panose="020B0604020202020204" pitchFamily="34" charset="0"/>
              <a:buChar char="•"/>
              <a:defRPr sz="2000">
                <a:solidFill>
                  <a:schemeClr val="tx1"/>
                </a:solidFill>
                <a:latin typeface="Aptos" panose="020B0004020202020204" pitchFamily="34" charset="0"/>
                <a:ea typeface="+mn-ea"/>
                <a:cs typeface="+mn-cs"/>
              </a:defRPr>
            </a:lvl2pPr>
            <a:lvl3pPr marL="900000" indent="-270000" eaLnBrk="1" hangingPunct="1">
              <a:buFont typeface="Arial" panose="020B0604020202020204" pitchFamily="34" charset="0"/>
              <a:buChar char="•"/>
              <a:defRPr sz="2000">
                <a:solidFill>
                  <a:schemeClr val="tx1"/>
                </a:solidFill>
                <a:latin typeface="Aptos" panose="020B0004020202020204" pitchFamily="34" charset="0"/>
                <a:ea typeface="+mn-ea"/>
                <a:cs typeface="+mn-cs"/>
              </a:defRPr>
            </a:lvl3pPr>
            <a:lvl4pPr marL="1350000" indent="-270000" eaLnBrk="1" hangingPunct="1">
              <a:buFont typeface="Arial" panose="020B0604020202020204" pitchFamily="34" charset="0"/>
              <a:buChar char="•"/>
              <a:defRPr sz="2000">
                <a:solidFill>
                  <a:schemeClr val="tx1"/>
                </a:solidFill>
                <a:latin typeface="Aptos" panose="020B0004020202020204" pitchFamily="34" charset="0"/>
                <a:ea typeface="+mn-ea"/>
                <a:cs typeface="+mn-cs"/>
              </a:defRPr>
            </a:lvl4pPr>
            <a:lvl5pPr marL="1800000" indent="-270000" eaLnBrk="1" hangingPunct="1">
              <a:buFont typeface="Arial" panose="020B0604020202020204" pitchFamily="34" charset="0"/>
              <a:buChar char="•"/>
              <a:defRPr sz="2000">
                <a:solidFill>
                  <a:schemeClr val="tx1"/>
                </a:solidFill>
                <a:latin typeface="Aptos" panose="020B0004020202020204" pitchFamily="34" charset="0"/>
                <a:ea typeface="+mn-ea"/>
                <a:cs typeface="+mn-cs"/>
              </a:defRPr>
            </a:lvl5pPr>
            <a:lvl6pPr marL="2250000" indent="-270000" eaLnBrk="1" hangingPunct="1">
              <a:defRPr sz="2000">
                <a:solidFill>
                  <a:schemeClr val="tx1"/>
                </a:solidFill>
                <a:latin typeface="Aptos" panose="020B0004020202020204" pitchFamily="34" charset="0"/>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marL="347472" indent="-342900" fontAlgn="base">
              <a:spcBef>
                <a:spcPts val="1200"/>
              </a:spcBef>
              <a:buFont typeface="Arial" panose="020B0604020202020204" pitchFamily="34" charset="0"/>
              <a:buChar char="•"/>
            </a:pPr>
            <a:r>
              <a:rPr lang="en-GB" sz="2400" noProof="1">
                <a:solidFill>
                  <a:schemeClr val="bg1"/>
                </a:solidFill>
              </a:rPr>
              <a:t>Epileptogenic zone</a:t>
            </a:r>
          </a:p>
          <a:p>
            <a:pPr marL="347472" indent="-342900" fontAlgn="base">
              <a:spcBef>
                <a:spcPts val="1200"/>
              </a:spcBef>
              <a:buFont typeface="Arial" panose="020B0604020202020204" pitchFamily="34" charset="0"/>
              <a:buChar char="•"/>
            </a:pPr>
            <a:r>
              <a:rPr lang="en-GB" sz="2400" noProof="1">
                <a:solidFill>
                  <a:schemeClr val="bg1"/>
                </a:solidFill>
              </a:rPr>
              <a:t>Hypothetical!</a:t>
            </a:r>
          </a:p>
          <a:p>
            <a:pPr marL="347472" indent="-342900" fontAlgn="base">
              <a:spcBef>
                <a:spcPts val="1200"/>
              </a:spcBef>
              <a:buFont typeface="Arial" panose="020B0604020202020204" pitchFamily="34" charset="0"/>
              <a:buChar char="•"/>
            </a:pPr>
            <a:r>
              <a:rPr lang="en-GB" sz="2400" noProof="1">
                <a:solidFill>
                  <a:schemeClr val="bg1"/>
                </a:solidFill>
              </a:rPr>
              <a:t>Modern interpretation: network disorder </a:t>
            </a:r>
          </a:p>
          <a:p>
            <a:pPr marL="347472" indent="-342900" fontAlgn="base">
              <a:spcBef>
                <a:spcPts val="1200"/>
              </a:spcBef>
              <a:buFont typeface="Arial" panose="020B0604020202020204" pitchFamily="34" charset="0"/>
              <a:buChar char="•"/>
            </a:pPr>
            <a:r>
              <a:rPr lang="en-GB" sz="2400" noProof="1">
                <a:solidFill>
                  <a:schemeClr val="bg1"/>
                </a:solidFill>
              </a:rPr>
              <a:t>disconnect the key network nodes from the rest of the brain</a:t>
            </a:r>
          </a:p>
          <a:p>
            <a:pPr marL="347472" indent="-342900" fontAlgn="base">
              <a:buFont typeface="Arial" panose="020B0604020202020204" pitchFamily="34" charset="0"/>
              <a:buChar char="•"/>
            </a:pPr>
            <a:endParaRPr lang="en-GB" sz="2400" noProof="1">
              <a:solidFill>
                <a:schemeClr val="bg1"/>
              </a:solidFill>
            </a:endParaRPr>
          </a:p>
        </p:txBody>
      </p:sp>
      <p:sp>
        <p:nvSpPr>
          <p:cNvPr id="22" name="Rounded Rectangle 21">
            <a:extLst>
              <a:ext uri="{FF2B5EF4-FFF2-40B4-BE49-F238E27FC236}">
                <a16:creationId xmlns:a16="http://schemas.microsoft.com/office/drawing/2014/main" id="{3F4B9B16-951F-1798-9E4C-28C2E16189F5}"/>
              </a:ext>
            </a:extLst>
          </p:cNvPr>
          <p:cNvSpPr/>
          <p:nvPr/>
        </p:nvSpPr>
        <p:spPr>
          <a:xfrm>
            <a:off x="8607355" y="1668157"/>
            <a:ext cx="3356045" cy="4067848"/>
          </a:xfrm>
          <a:prstGeom prst="roundRect">
            <a:avLst>
              <a:gd name="adj" fmla="val 6364"/>
            </a:avLst>
          </a:prstGeom>
          <a:solidFill>
            <a:srgbClr val="00083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Content Placeholder 1">
            <a:extLst>
              <a:ext uri="{FF2B5EF4-FFF2-40B4-BE49-F238E27FC236}">
                <a16:creationId xmlns:a16="http://schemas.microsoft.com/office/drawing/2014/main" id="{0A81C767-E6DD-F10B-DE10-0C75C832C3FC}"/>
              </a:ext>
            </a:extLst>
          </p:cNvPr>
          <p:cNvPicPr>
            <a:picLocks noChangeAspect="1"/>
          </p:cNvPicPr>
          <p:nvPr/>
        </p:nvPicPr>
        <p:blipFill>
          <a:blip r:embed="rId3"/>
          <a:stretch>
            <a:fillRect/>
          </a:stretch>
        </p:blipFill>
        <p:spPr>
          <a:xfrm>
            <a:off x="8839200" y="1915747"/>
            <a:ext cx="2905532" cy="3570653"/>
          </a:xfrm>
          <a:prstGeom prst="roundRect">
            <a:avLst>
              <a:gd name="adj" fmla="val 6614"/>
            </a:avLst>
          </a:prstGeom>
          <a:effectLst>
            <a:softEdge rad="0"/>
          </a:effectLst>
        </p:spPr>
      </p:pic>
      <p:sp>
        <p:nvSpPr>
          <p:cNvPr id="5" name="Right Arrow 4">
            <a:extLst>
              <a:ext uri="{FF2B5EF4-FFF2-40B4-BE49-F238E27FC236}">
                <a16:creationId xmlns:a16="http://schemas.microsoft.com/office/drawing/2014/main" id="{650B740E-B90D-6BA3-2071-C6E4141D14D7}"/>
              </a:ext>
            </a:extLst>
          </p:cNvPr>
          <p:cNvSpPr/>
          <p:nvPr/>
        </p:nvSpPr>
        <p:spPr>
          <a:xfrm>
            <a:off x="3182328" y="2359429"/>
            <a:ext cx="786661" cy="461664"/>
          </a:xfrm>
          <a:prstGeom prst="rightArrow">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Arrow 6">
            <a:extLst>
              <a:ext uri="{FF2B5EF4-FFF2-40B4-BE49-F238E27FC236}">
                <a16:creationId xmlns:a16="http://schemas.microsoft.com/office/drawing/2014/main" id="{1AA9DBBF-7B87-013E-8F1B-2C24A7700D81}"/>
              </a:ext>
            </a:extLst>
          </p:cNvPr>
          <p:cNvSpPr/>
          <p:nvPr/>
        </p:nvSpPr>
        <p:spPr>
          <a:xfrm>
            <a:off x="3191078" y="4596212"/>
            <a:ext cx="786661" cy="461664"/>
          </a:xfrm>
          <a:prstGeom prst="rightArrow">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 Arrow 8">
            <a:extLst>
              <a:ext uri="{FF2B5EF4-FFF2-40B4-BE49-F238E27FC236}">
                <a16:creationId xmlns:a16="http://schemas.microsoft.com/office/drawing/2014/main" id="{789445C1-5590-DA28-0593-E63BEA80A8C1}"/>
              </a:ext>
            </a:extLst>
          </p:cNvPr>
          <p:cNvSpPr/>
          <p:nvPr/>
        </p:nvSpPr>
        <p:spPr>
          <a:xfrm rot="10800000">
            <a:off x="8077200" y="3308663"/>
            <a:ext cx="786661" cy="461664"/>
          </a:xfrm>
          <a:prstGeom prst="rightArrow">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510926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ounded Rectangle 13">
            <a:extLst>
              <a:ext uri="{FF2B5EF4-FFF2-40B4-BE49-F238E27FC236}">
                <a16:creationId xmlns:a16="http://schemas.microsoft.com/office/drawing/2014/main" id="{4A4D8A47-4294-E44F-275B-17FCE8F49F0A}"/>
              </a:ext>
            </a:extLst>
          </p:cNvPr>
          <p:cNvSpPr/>
          <p:nvPr/>
        </p:nvSpPr>
        <p:spPr>
          <a:xfrm>
            <a:off x="5524497" y="4091673"/>
            <a:ext cx="5710099" cy="2501430"/>
          </a:xfrm>
          <a:prstGeom prst="roundRect">
            <a:avLst>
              <a:gd name="adj" fmla="val 12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65E3F92-DECA-4E6B-EB80-5DB2C2EA24EF}"/>
              </a:ext>
            </a:extLst>
          </p:cNvPr>
          <p:cNvSpPr>
            <a:spLocks noGrp="1"/>
          </p:cNvSpPr>
          <p:nvPr>
            <p:ph type="title"/>
          </p:nvPr>
        </p:nvSpPr>
        <p:spPr>
          <a:xfrm>
            <a:off x="506413" y="771885"/>
            <a:ext cx="11685587" cy="1055995"/>
          </a:xfrm>
        </p:spPr>
        <p:txBody>
          <a:bodyPr>
            <a:normAutofit/>
          </a:bodyPr>
          <a:lstStyle/>
          <a:p>
            <a:r>
              <a:rPr lang="en-US" dirty="0" err="1"/>
              <a:t>NeuroMark</a:t>
            </a:r>
            <a:r>
              <a:rPr lang="en-US" dirty="0"/>
              <a:t>: Network signatures as biomarkers</a:t>
            </a:r>
          </a:p>
        </p:txBody>
      </p:sp>
      <p:sp>
        <p:nvSpPr>
          <p:cNvPr id="15" name="Content Placeholder 2">
            <a:extLst>
              <a:ext uri="{FF2B5EF4-FFF2-40B4-BE49-F238E27FC236}">
                <a16:creationId xmlns:a16="http://schemas.microsoft.com/office/drawing/2014/main" id="{D4CFF768-AAE3-B3A3-8ECD-48B245E424FF}"/>
              </a:ext>
            </a:extLst>
          </p:cNvPr>
          <p:cNvSpPr>
            <a:spLocks noGrp="1"/>
          </p:cNvSpPr>
          <p:nvPr>
            <p:ph type="body" sz="quarter" idx="14"/>
          </p:nvPr>
        </p:nvSpPr>
        <p:spPr>
          <a:xfrm rot="16200000">
            <a:off x="-1127976" y="2074117"/>
            <a:ext cx="3158351" cy="395580"/>
          </a:xfrm>
        </p:spPr>
        <p:txBody>
          <a:bodyPr/>
          <a:lstStyle/>
          <a:p>
            <a:pPr marL="0" indent="0">
              <a:buNone/>
            </a:pPr>
            <a:r>
              <a:rPr lang="en-US" sz="1600" dirty="0"/>
              <a:t>Child Brain Lab @ </a:t>
            </a:r>
            <a:br>
              <a:rPr lang="en-US" sz="1600" dirty="0"/>
            </a:br>
            <a:r>
              <a:rPr lang="en-US" sz="1600" dirty="0"/>
              <a:t>Erasmus MC, Rotterdam</a:t>
            </a:r>
          </a:p>
          <a:p>
            <a:pPr marL="0" indent="0">
              <a:buNone/>
            </a:pPr>
            <a:endParaRPr lang="en-US" sz="2000" dirty="0"/>
          </a:p>
          <a:p>
            <a:pPr marL="0" indent="0">
              <a:buNone/>
            </a:pPr>
            <a:endParaRPr lang="en-US" dirty="0"/>
          </a:p>
        </p:txBody>
      </p:sp>
      <p:pic>
        <p:nvPicPr>
          <p:cNvPr id="5" name="Picture 4">
            <a:extLst>
              <a:ext uri="{FF2B5EF4-FFF2-40B4-BE49-F238E27FC236}">
                <a16:creationId xmlns:a16="http://schemas.microsoft.com/office/drawing/2014/main" id="{D91AC233-AF74-7FBE-7E39-66329A5A6753}"/>
              </a:ext>
            </a:extLst>
          </p:cNvPr>
          <p:cNvPicPr>
            <a:picLocks noChangeAspect="1"/>
          </p:cNvPicPr>
          <p:nvPr/>
        </p:nvPicPr>
        <p:blipFill>
          <a:blip r:embed="rId3"/>
          <a:srcRect t="16720" r="51577" b="37080"/>
          <a:stretch>
            <a:fillRect/>
          </a:stretch>
        </p:blipFill>
        <p:spPr>
          <a:xfrm>
            <a:off x="5524496" y="1600200"/>
            <a:ext cx="5757219" cy="2278956"/>
          </a:xfrm>
          <a:prstGeom prst="roundRect">
            <a:avLst/>
          </a:prstGeom>
        </p:spPr>
      </p:pic>
      <p:pic>
        <p:nvPicPr>
          <p:cNvPr id="20" name="Picture 19">
            <a:extLst>
              <a:ext uri="{FF2B5EF4-FFF2-40B4-BE49-F238E27FC236}">
                <a16:creationId xmlns:a16="http://schemas.microsoft.com/office/drawing/2014/main" id="{C2B2328E-60BD-DDFA-5930-4380CDBBE93D}"/>
              </a:ext>
            </a:extLst>
          </p:cNvPr>
          <p:cNvPicPr>
            <a:picLocks noChangeAspect="1"/>
          </p:cNvPicPr>
          <p:nvPr/>
        </p:nvPicPr>
        <p:blipFill>
          <a:blip r:embed="rId4"/>
          <a:stretch>
            <a:fillRect/>
          </a:stretch>
        </p:blipFill>
        <p:spPr>
          <a:xfrm>
            <a:off x="1463929" y="4114800"/>
            <a:ext cx="2531482" cy="1904489"/>
          </a:xfrm>
          <a:prstGeom prst="roundRect">
            <a:avLst/>
          </a:prstGeom>
        </p:spPr>
      </p:pic>
      <p:grpSp>
        <p:nvGrpSpPr>
          <p:cNvPr id="26" name="Group 25">
            <a:extLst>
              <a:ext uri="{FF2B5EF4-FFF2-40B4-BE49-F238E27FC236}">
                <a16:creationId xmlns:a16="http://schemas.microsoft.com/office/drawing/2014/main" id="{6CB3822B-4C08-250D-57FA-4654FA53143F}"/>
              </a:ext>
            </a:extLst>
          </p:cNvPr>
          <p:cNvGrpSpPr/>
          <p:nvPr/>
        </p:nvGrpSpPr>
        <p:grpSpPr>
          <a:xfrm>
            <a:off x="5661958" y="4114800"/>
            <a:ext cx="5572638" cy="2477864"/>
            <a:chOff x="5661958" y="5029200"/>
            <a:chExt cx="5485918" cy="2477864"/>
          </a:xfrm>
        </p:grpSpPr>
        <p:grpSp>
          <p:nvGrpSpPr>
            <p:cNvPr id="23" name="Group 22">
              <a:extLst>
                <a:ext uri="{FF2B5EF4-FFF2-40B4-BE49-F238E27FC236}">
                  <a16:creationId xmlns:a16="http://schemas.microsoft.com/office/drawing/2014/main" id="{56A6742F-EF6C-B1E4-EF63-C2409AFDC101}"/>
                </a:ext>
              </a:extLst>
            </p:cNvPr>
            <p:cNvGrpSpPr/>
            <p:nvPr/>
          </p:nvGrpSpPr>
          <p:grpSpPr>
            <a:xfrm>
              <a:off x="5661958" y="5105400"/>
              <a:ext cx="5485918" cy="2401664"/>
              <a:chOff x="5696788" y="4105747"/>
              <a:chExt cx="5485918" cy="2401664"/>
            </a:xfrm>
          </p:grpSpPr>
          <p:pic>
            <p:nvPicPr>
              <p:cNvPr id="17" name="Picture 16">
                <a:extLst>
                  <a:ext uri="{FF2B5EF4-FFF2-40B4-BE49-F238E27FC236}">
                    <a16:creationId xmlns:a16="http://schemas.microsoft.com/office/drawing/2014/main" id="{374E54FA-B25F-7DD9-4D6F-D573BD15FE0E}"/>
                  </a:ext>
                </a:extLst>
              </p:cNvPr>
              <p:cNvPicPr>
                <a:picLocks noChangeAspect="1"/>
              </p:cNvPicPr>
              <p:nvPr/>
            </p:nvPicPr>
            <p:blipFill>
              <a:blip r:embed="rId5">
                <a:clrChange>
                  <a:clrFrom>
                    <a:srgbClr val="FFFFFF"/>
                  </a:clrFrom>
                  <a:clrTo>
                    <a:srgbClr val="FFFFFF">
                      <a:alpha val="0"/>
                    </a:srgbClr>
                  </a:clrTo>
                </a:clrChange>
              </a:blip>
              <a:srcRect l="1977" t="5586" r="37869" b="31026"/>
              <a:stretch>
                <a:fillRect/>
              </a:stretch>
            </p:blipFill>
            <p:spPr>
              <a:xfrm>
                <a:off x="5737805" y="4105747"/>
                <a:ext cx="5444901" cy="2401664"/>
              </a:xfrm>
              <a:prstGeom prst="rect">
                <a:avLst/>
              </a:prstGeom>
            </p:spPr>
          </p:pic>
          <p:sp>
            <p:nvSpPr>
              <p:cNvPr id="22" name="Right Triangle 21">
                <a:extLst>
                  <a:ext uri="{FF2B5EF4-FFF2-40B4-BE49-F238E27FC236}">
                    <a16:creationId xmlns:a16="http://schemas.microsoft.com/office/drawing/2014/main" id="{E613EED3-E16D-DCFC-A5AB-F31C86873A21}"/>
                  </a:ext>
                </a:extLst>
              </p:cNvPr>
              <p:cNvSpPr/>
              <p:nvPr/>
            </p:nvSpPr>
            <p:spPr>
              <a:xfrm rot="10800000" flipH="1">
                <a:off x="5696788" y="4163004"/>
                <a:ext cx="815395" cy="693481"/>
              </a:xfrm>
              <a:prstGeom prst="rtTriangl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4" name="Rectangle 23">
              <a:extLst>
                <a:ext uri="{FF2B5EF4-FFF2-40B4-BE49-F238E27FC236}">
                  <a16:creationId xmlns:a16="http://schemas.microsoft.com/office/drawing/2014/main" id="{C3517A00-6E53-7A1C-A5DA-5E17803BE532}"/>
                </a:ext>
              </a:extLst>
            </p:cNvPr>
            <p:cNvSpPr/>
            <p:nvPr/>
          </p:nvSpPr>
          <p:spPr>
            <a:xfrm>
              <a:off x="8425425" y="5029200"/>
              <a:ext cx="1404375" cy="44391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7" name="TextBox 26">
            <a:extLst>
              <a:ext uri="{FF2B5EF4-FFF2-40B4-BE49-F238E27FC236}">
                <a16:creationId xmlns:a16="http://schemas.microsoft.com/office/drawing/2014/main" id="{DB817121-E436-D9DE-C9AD-040E5226C03E}"/>
              </a:ext>
            </a:extLst>
          </p:cNvPr>
          <p:cNvSpPr txBox="1"/>
          <p:nvPr/>
        </p:nvSpPr>
        <p:spPr>
          <a:xfrm>
            <a:off x="8233667" y="4157246"/>
            <a:ext cx="2358133" cy="338554"/>
          </a:xfrm>
          <a:prstGeom prst="rect">
            <a:avLst/>
          </a:prstGeom>
          <a:noFill/>
        </p:spPr>
        <p:txBody>
          <a:bodyPr wrap="square" rtlCol="0">
            <a:spAutoFit/>
          </a:bodyPr>
          <a:lstStyle/>
          <a:p>
            <a:r>
              <a:rPr lang="en-US" sz="1600" dirty="0"/>
              <a:t>Subject signature</a:t>
            </a:r>
          </a:p>
        </p:txBody>
      </p:sp>
      <p:sp>
        <p:nvSpPr>
          <p:cNvPr id="28" name="TextBox 27">
            <a:extLst>
              <a:ext uri="{FF2B5EF4-FFF2-40B4-BE49-F238E27FC236}">
                <a16:creationId xmlns:a16="http://schemas.microsoft.com/office/drawing/2014/main" id="{12F28AD7-22BB-099F-368D-5531AEC49CB5}"/>
              </a:ext>
            </a:extLst>
          </p:cNvPr>
          <p:cNvSpPr txBox="1"/>
          <p:nvPr/>
        </p:nvSpPr>
        <p:spPr>
          <a:xfrm rot="19076909">
            <a:off x="5481397" y="4211017"/>
            <a:ext cx="1100026" cy="338554"/>
          </a:xfrm>
          <a:prstGeom prst="rect">
            <a:avLst/>
          </a:prstGeom>
          <a:noFill/>
        </p:spPr>
        <p:txBody>
          <a:bodyPr wrap="square" rtlCol="0">
            <a:spAutoFit/>
          </a:bodyPr>
          <a:lstStyle/>
          <a:p>
            <a:r>
              <a:rPr lang="en-US" sz="1600" dirty="0"/>
              <a:t>Subjects</a:t>
            </a:r>
          </a:p>
        </p:txBody>
      </p:sp>
      <p:sp>
        <p:nvSpPr>
          <p:cNvPr id="11" name="TextBox 10">
            <a:extLst>
              <a:ext uri="{FF2B5EF4-FFF2-40B4-BE49-F238E27FC236}">
                <a16:creationId xmlns:a16="http://schemas.microsoft.com/office/drawing/2014/main" id="{52AE5CEE-2111-B93D-05AA-CD27947712DD}"/>
              </a:ext>
            </a:extLst>
          </p:cNvPr>
          <p:cNvSpPr txBox="1"/>
          <p:nvPr/>
        </p:nvSpPr>
        <p:spPr>
          <a:xfrm>
            <a:off x="8153381" y="4164828"/>
            <a:ext cx="2358134" cy="343226"/>
          </a:xfrm>
          <a:prstGeom prst="rect">
            <a:avLst/>
          </a:prstGeom>
          <a:solidFill>
            <a:schemeClr val="bg1"/>
          </a:solidFill>
        </p:spPr>
        <p:txBody>
          <a:bodyPr wrap="square" rtlCol="0">
            <a:spAutoFit/>
          </a:bodyPr>
          <a:lstStyle/>
          <a:p>
            <a:r>
              <a:rPr lang="en-US" sz="1600" dirty="0"/>
              <a:t>Temporal signature</a:t>
            </a:r>
          </a:p>
        </p:txBody>
      </p:sp>
      <p:sp>
        <p:nvSpPr>
          <p:cNvPr id="12" name="TextBox 11">
            <a:extLst>
              <a:ext uri="{FF2B5EF4-FFF2-40B4-BE49-F238E27FC236}">
                <a16:creationId xmlns:a16="http://schemas.microsoft.com/office/drawing/2014/main" id="{55EFC99C-5C39-A94E-D661-C75E32171758}"/>
              </a:ext>
            </a:extLst>
          </p:cNvPr>
          <p:cNvSpPr txBox="1"/>
          <p:nvPr/>
        </p:nvSpPr>
        <p:spPr>
          <a:xfrm rot="19093049">
            <a:off x="5433499" y="4147193"/>
            <a:ext cx="1303017" cy="338554"/>
          </a:xfrm>
          <a:prstGeom prst="rect">
            <a:avLst/>
          </a:prstGeom>
          <a:noFill/>
        </p:spPr>
        <p:txBody>
          <a:bodyPr wrap="square" rtlCol="0">
            <a:spAutoFit/>
          </a:bodyPr>
          <a:lstStyle/>
          <a:p>
            <a:r>
              <a:rPr lang="en-US" sz="1600" dirty="0"/>
              <a:t>Follow-up</a:t>
            </a:r>
          </a:p>
        </p:txBody>
      </p:sp>
      <p:sp>
        <p:nvSpPr>
          <p:cNvPr id="29" name="Left Arrow 28">
            <a:extLst>
              <a:ext uri="{FF2B5EF4-FFF2-40B4-BE49-F238E27FC236}">
                <a16:creationId xmlns:a16="http://schemas.microsoft.com/office/drawing/2014/main" id="{38DD4143-0D82-BB68-7DBC-EB9C4D8B2EA2}"/>
              </a:ext>
            </a:extLst>
          </p:cNvPr>
          <p:cNvSpPr/>
          <p:nvPr/>
        </p:nvSpPr>
        <p:spPr>
          <a:xfrm>
            <a:off x="4267200" y="4876800"/>
            <a:ext cx="838200" cy="232964"/>
          </a:xfrm>
          <a:prstGeom prst="lef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6" name="Group 55">
            <a:extLst>
              <a:ext uri="{FF2B5EF4-FFF2-40B4-BE49-F238E27FC236}">
                <a16:creationId xmlns:a16="http://schemas.microsoft.com/office/drawing/2014/main" id="{0BEEEC71-C955-10DC-F92D-02ABF475E565}"/>
              </a:ext>
            </a:extLst>
          </p:cNvPr>
          <p:cNvGrpSpPr/>
          <p:nvPr/>
        </p:nvGrpSpPr>
        <p:grpSpPr>
          <a:xfrm>
            <a:off x="1524020" y="4123326"/>
            <a:ext cx="1981180" cy="1895963"/>
            <a:chOff x="1524020" y="4123326"/>
            <a:chExt cx="1981180" cy="1895963"/>
          </a:xfrm>
        </p:grpSpPr>
        <p:pic>
          <p:nvPicPr>
            <p:cNvPr id="57" name="Picture 56">
              <a:extLst>
                <a:ext uri="{FF2B5EF4-FFF2-40B4-BE49-F238E27FC236}">
                  <a16:creationId xmlns:a16="http://schemas.microsoft.com/office/drawing/2014/main" id="{BA2FDCC0-3052-1FE0-D53E-686BB54A4E9E}"/>
                </a:ext>
              </a:extLst>
            </p:cNvPr>
            <p:cNvPicPr>
              <a:picLocks noChangeAspect="1"/>
            </p:cNvPicPr>
            <p:nvPr/>
          </p:nvPicPr>
          <p:blipFill rotWithShape="1">
            <a:blip r:embed="rId6"/>
            <a:srcRect l="2" r="1680" b="786"/>
            <a:stretch>
              <a:fillRect/>
            </a:stretch>
          </p:blipFill>
          <p:spPr>
            <a:xfrm>
              <a:off x="1524020" y="4123326"/>
              <a:ext cx="1981180" cy="1895963"/>
            </a:xfrm>
            <a:prstGeom prst="roundRect">
              <a:avLst/>
            </a:prstGeom>
          </p:spPr>
        </p:pic>
        <p:sp>
          <p:nvSpPr>
            <p:cNvPr id="58" name="Rectangle 57">
              <a:extLst>
                <a:ext uri="{FF2B5EF4-FFF2-40B4-BE49-F238E27FC236}">
                  <a16:creationId xmlns:a16="http://schemas.microsoft.com/office/drawing/2014/main" id="{0ED6B490-1FFE-0E59-1FEA-6818D13F55AE}"/>
                </a:ext>
              </a:extLst>
            </p:cNvPr>
            <p:cNvSpPr/>
            <p:nvPr/>
          </p:nvSpPr>
          <p:spPr>
            <a:xfrm>
              <a:off x="2057400" y="4343400"/>
              <a:ext cx="1371600" cy="1143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id="{3102E585-7B2F-59A9-0638-4034E7F087E5}"/>
                </a:ext>
              </a:extLst>
            </p:cNvPr>
            <p:cNvSpPr/>
            <p:nvPr/>
          </p:nvSpPr>
          <p:spPr>
            <a:xfrm>
              <a:off x="2133600" y="4419600"/>
              <a:ext cx="76200" cy="76200"/>
            </a:xfrm>
            <a:prstGeom prst="ellipse">
              <a:avLst/>
            </a:prstGeom>
            <a:solidFill>
              <a:srgbClr val="355B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a:extLst>
                <a:ext uri="{FF2B5EF4-FFF2-40B4-BE49-F238E27FC236}">
                  <a16:creationId xmlns:a16="http://schemas.microsoft.com/office/drawing/2014/main" id="{BCF3C331-F7EF-FD32-BCE6-64D3F20BA7D5}"/>
                </a:ext>
              </a:extLst>
            </p:cNvPr>
            <p:cNvSpPr/>
            <p:nvPr/>
          </p:nvSpPr>
          <p:spPr>
            <a:xfrm>
              <a:off x="2286000" y="4572000"/>
              <a:ext cx="76200" cy="76200"/>
            </a:xfrm>
            <a:prstGeom prst="ellipse">
              <a:avLst/>
            </a:prstGeom>
            <a:solidFill>
              <a:srgbClr val="355B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a:extLst>
                <a:ext uri="{FF2B5EF4-FFF2-40B4-BE49-F238E27FC236}">
                  <a16:creationId xmlns:a16="http://schemas.microsoft.com/office/drawing/2014/main" id="{458D41AD-48DD-A889-CDE9-AD31866B7FE3}"/>
                </a:ext>
              </a:extLst>
            </p:cNvPr>
            <p:cNvSpPr/>
            <p:nvPr/>
          </p:nvSpPr>
          <p:spPr>
            <a:xfrm>
              <a:off x="2438400" y="4572000"/>
              <a:ext cx="76200" cy="76200"/>
            </a:xfrm>
            <a:prstGeom prst="ellipse">
              <a:avLst/>
            </a:prstGeom>
            <a:solidFill>
              <a:schemeClr val="accent3">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Oval 61">
              <a:extLst>
                <a:ext uri="{FF2B5EF4-FFF2-40B4-BE49-F238E27FC236}">
                  <a16:creationId xmlns:a16="http://schemas.microsoft.com/office/drawing/2014/main" id="{670B05DF-D339-241F-A8C5-01C98A22C359}"/>
                </a:ext>
              </a:extLst>
            </p:cNvPr>
            <p:cNvSpPr/>
            <p:nvPr/>
          </p:nvSpPr>
          <p:spPr>
            <a:xfrm>
              <a:off x="2514600" y="4648200"/>
              <a:ext cx="76200" cy="76200"/>
            </a:xfrm>
            <a:prstGeom prst="ellipse">
              <a:avLst/>
            </a:prstGeom>
            <a:solidFill>
              <a:srgbClr val="355B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a:extLst>
                <a:ext uri="{FF2B5EF4-FFF2-40B4-BE49-F238E27FC236}">
                  <a16:creationId xmlns:a16="http://schemas.microsoft.com/office/drawing/2014/main" id="{7237F72D-A701-A8B4-4CDC-A5585893FE80}"/>
                </a:ext>
              </a:extLst>
            </p:cNvPr>
            <p:cNvSpPr/>
            <p:nvPr/>
          </p:nvSpPr>
          <p:spPr>
            <a:xfrm>
              <a:off x="2362200" y="4724400"/>
              <a:ext cx="76200" cy="76200"/>
            </a:xfrm>
            <a:prstGeom prst="ellipse">
              <a:avLst/>
            </a:prstGeom>
            <a:solidFill>
              <a:srgbClr val="355B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Oval 63">
              <a:extLst>
                <a:ext uri="{FF2B5EF4-FFF2-40B4-BE49-F238E27FC236}">
                  <a16:creationId xmlns:a16="http://schemas.microsoft.com/office/drawing/2014/main" id="{D35B6268-1DD1-7E30-0DEA-C49807C4601D}"/>
                </a:ext>
              </a:extLst>
            </p:cNvPr>
            <p:cNvSpPr/>
            <p:nvPr/>
          </p:nvSpPr>
          <p:spPr>
            <a:xfrm>
              <a:off x="2133600" y="4724400"/>
              <a:ext cx="76200" cy="76200"/>
            </a:xfrm>
            <a:prstGeom prst="ellipse">
              <a:avLst/>
            </a:prstGeom>
            <a:solidFill>
              <a:srgbClr val="355B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Oval 64">
              <a:extLst>
                <a:ext uri="{FF2B5EF4-FFF2-40B4-BE49-F238E27FC236}">
                  <a16:creationId xmlns:a16="http://schemas.microsoft.com/office/drawing/2014/main" id="{F58C8BF3-CCCF-AA6E-5E09-A248751C2F53}"/>
                </a:ext>
              </a:extLst>
            </p:cNvPr>
            <p:cNvSpPr/>
            <p:nvPr/>
          </p:nvSpPr>
          <p:spPr>
            <a:xfrm>
              <a:off x="2286000" y="4800600"/>
              <a:ext cx="76200" cy="76200"/>
            </a:xfrm>
            <a:prstGeom prst="ellipse">
              <a:avLst/>
            </a:prstGeom>
            <a:solidFill>
              <a:srgbClr val="355B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Oval 65">
              <a:extLst>
                <a:ext uri="{FF2B5EF4-FFF2-40B4-BE49-F238E27FC236}">
                  <a16:creationId xmlns:a16="http://schemas.microsoft.com/office/drawing/2014/main" id="{31282AF4-7B44-BAD1-7BA2-1AFB597FB11D}"/>
                </a:ext>
              </a:extLst>
            </p:cNvPr>
            <p:cNvSpPr/>
            <p:nvPr/>
          </p:nvSpPr>
          <p:spPr>
            <a:xfrm>
              <a:off x="2438400" y="4876800"/>
              <a:ext cx="76200" cy="76200"/>
            </a:xfrm>
            <a:prstGeom prst="ellipse">
              <a:avLst/>
            </a:prstGeom>
            <a:solidFill>
              <a:schemeClr val="accent3">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Oval 66">
              <a:extLst>
                <a:ext uri="{FF2B5EF4-FFF2-40B4-BE49-F238E27FC236}">
                  <a16:creationId xmlns:a16="http://schemas.microsoft.com/office/drawing/2014/main" id="{3A27BE90-0D3C-89C6-719D-39D583DF383D}"/>
                </a:ext>
              </a:extLst>
            </p:cNvPr>
            <p:cNvSpPr/>
            <p:nvPr/>
          </p:nvSpPr>
          <p:spPr>
            <a:xfrm>
              <a:off x="2667000" y="5257800"/>
              <a:ext cx="76200" cy="76200"/>
            </a:xfrm>
            <a:prstGeom prst="ellipse">
              <a:avLst/>
            </a:prstGeom>
            <a:solidFill>
              <a:schemeClr val="accent3">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lumMod val="50000"/>
                    <a:lumOff val="50000"/>
                  </a:schemeClr>
                </a:solidFill>
              </a:endParaRPr>
            </a:p>
          </p:txBody>
        </p:sp>
        <p:sp>
          <p:nvSpPr>
            <p:cNvPr id="68" name="Oval 67">
              <a:extLst>
                <a:ext uri="{FF2B5EF4-FFF2-40B4-BE49-F238E27FC236}">
                  <a16:creationId xmlns:a16="http://schemas.microsoft.com/office/drawing/2014/main" id="{6FC9166F-A2CB-DE34-185C-D272D9514355}"/>
                </a:ext>
              </a:extLst>
            </p:cNvPr>
            <p:cNvSpPr/>
            <p:nvPr/>
          </p:nvSpPr>
          <p:spPr>
            <a:xfrm>
              <a:off x="2743200" y="5410200"/>
              <a:ext cx="76200" cy="76200"/>
            </a:xfrm>
            <a:prstGeom prst="ellipse">
              <a:avLst/>
            </a:prstGeom>
            <a:solidFill>
              <a:schemeClr val="accent3">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lumMod val="50000"/>
                    <a:lumOff val="50000"/>
                  </a:schemeClr>
                </a:solidFill>
              </a:endParaRPr>
            </a:p>
          </p:txBody>
        </p:sp>
        <p:sp>
          <p:nvSpPr>
            <p:cNvPr id="69" name="Oval 68">
              <a:extLst>
                <a:ext uri="{FF2B5EF4-FFF2-40B4-BE49-F238E27FC236}">
                  <a16:creationId xmlns:a16="http://schemas.microsoft.com/office/drawing/2014/main" id="{808AC694-42D2-C63D-1FC8-65CD689774E5}"/>
                </a:ext>
              </a:extLst>
            </p:cNvPr>
            <p:cNvSpPr/>
            <p:nvPr/>
          </p:nvSpPr>
          <p:spPr>
            <a:xfrm>
              <a:off x="2895600" y="5257800"/>
              <a:ext cx="76200" cy="76200"/>
            </a:xfrm>
            <a:prstGeom prst="ellipse">
              <a:avLst/>
            </a:prstGeom>
            <a:solidFill>
              <a:schemeClr val="accent3">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lumMod val="50000"/>
                    <a:lumOff val="50000"/>
                  </a:schemeClr>
                </a:solidFill>
              </a:endParaRPr>
            </a:p>
          </p:txBody>
        </p:sp>
        <p:sp>
          <p:nvSpPr>
            <p:cNvPr id="70" name="Oval 69">
              <a:extLst>
                <a:ext uri="{FF2B5EF4-FFF2-40B4-BE49-F238E27FC236}">
                  <a16:creationId xmlns:a16="http://schemas.microsoft.com/office/drawing/2014/main" id="{ED22BFD4-D76D-FE1F-678D-E5F50209131F}"/>
                </a:ext>
              </a:extLst>
            </p:cNvPr>
            <p:cNvSpPr/>
            <p:nvPr/>
          </p:nvSpPr>
          <p:spPr>
            <a:xfrm>
              <a:off x="2743200" y="5105400"/>
              <a:ext cx="76200" cy="76200"/>
            </a:xfrm>
            <a:prstGeom prst="ellipse">
              <a:avLst/>
            </a:prstGeom>
            <a:solidFill>
              <a:schemeClr val="accent3">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lumMod val="50000"/>
                    <a:lumOff val="50000"/>
                  </a:schemeClr>
                </a:solidFill>
              </a:endParaRPr>
            </a:p>
          </p:txBody>
        </p:sp>
        <p:sp>
          <p:nvSpPr>
            <p:cNvPr id="71" name="Oval 70">
              <a:extLst>
                <a:ext uri="{FF2B5EF4-FFF2-40B4-BE49-F238E27FC236}">
                  <a16:creationId xmlns:a16="http://schemas.microsoft.com/office/drawing/2014/main" id="{25CB16D4-9947-A13F-52A1-00564426282B}"/>
                </a:ext>
              </a:extLst>
            </p:cNvPr>
            <p:cNvSpPr/>
            <p:nvPr/>
          </p:nvSpPr>
          <p:spPr>
            <a:xfrm>
              <a:off x="2971800" y="5334000"/>
              <a:ext cx="76200" cy="76200"/>
            </a:xfrm>
            <a:prstGeom prst="ellipse">
              <a:avLst/>
            </a:prstGeom>
            <a:solidFill>
              <a:schemeClr val="accent3">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lumMod val="50000"/>
                    <a:lumOff val="50000"/>
                  </a:schemeClr>
                </a:solidFill>
              </a:endParaRPr>
            </a:p>
          </p:txBody>
        </p:sp>
        <p:sp>
          <p:nvSpPr>
            <p:cNvPr id="72" name="Oval 71">
              <a:extLst>
                <a:ext uri="{FF2B5EF4-FFF2-40B4-BE49-F238E27FC236}">
                  <a16:creationId xmlns:a16="http://schemas.microsoft.com/office/drawing/2014/main" id="{1A88AFB3-682B-FC13-DFC1-E633D2A7B7CC}"/>
                </a:ext>
              </a:extLst>
            </p:cNvPr>
            <p:cNvSpPr/>
            <p:nvPr/>
          </p:nvSpPr>
          <p:spPr>
            <a:xfrm>
              <a:off x="2895600" y="4953000"/>
              <a:ext cx="76200" cy="76200"/>
            </a:xfrm>
            <a:prstGeom prst="ellipse">
              <a:avLst/>
            </a:prstGeom>
            <a:solidFill>
              <a:schemeClr val="accent3">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lumMod val="50000"/>
                    <a:lumOff val="50000"/>
                  </a:schemeClr>
                </a:solidFill>
              </a:endParaRPr>
            </a:p>
          </p:txBody>
        </p:sp>
        <p:sp>
          <p:nvSpPr>
            <p:cNvPr id="73" name="Oval 72">
              <a:extLst>
                <a:ext uri="{FF2B5EF4-FFF2-40B4-BE49-F238E27FC236}">
                  <a16:creationId xmlns:a16="http://schemas.microsoft.com/office/drawing/2014/main" id="{FE87FE4C-10F3-7796-34E8-0E1B04CA1AD1}"/>
                </a:ext>
              </a:extLst>
            </p:cNvPr>
            <p:cNvSpPr/>
            <p:nvPr/>
          </p:nvSpPr>
          <p:spPr>
            <a:xfrm>
              <a:off x="2819400" y="4876800"/>
              <a:ext cx="76200" cy="76200"/>
            </a:xfrm>
            <a:prstGeom prst="ellipse">
              <a:avLst/>
            </a:prstGeom>
            <a:solidFill>
              <a:schemeClr val="accent3">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lumMod val="50000"/>
                    <a:lumOff val="50000"/>
                  </a:schemeClr>
                </a:solidFill>
              </a:endParaRPr>
            </a:p>
          </p:txBody>
        </p:sp>
        <p:sp>
          <p:nvSpPr>
            <p:cNvPr id="74" name="Oval 73">
              <a:extLst>
                <a:ext uri="{FF2B5EF4-FFF2-40B4-BE49-F238E27FC236}">
                  <a16:creationId xmlns:a16="http://schemas.microsoft.com/office/drawing/2014/main" id="{C9A3D7C2-540D-3D48-1CAA-AC310FB37CDE}"/>
                </a:ext>
              </a:extLst>
            </p:cNvPr>
            <p:cNvSpPr/>
            <p:nvPr/>
          </p:nvSpPr>
          <p:spPr>
            <a:xfrm>
              <a:off x="2819400" y="4724400"/>
              <a:ext cx="76200" cy="76200"/>
            </a:xfrm>
            <a:prstGeom prst="ellipse">
              <a:avLst/>
            </a:prstGeom>
            <a:solidFill>
              <a:srgbClr val="355B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Oval 74">
              <a:extLst>
                <a:ext uri="{FF2B5EF4-FFF2-40B4-BE49-F238E27FC236}">
                  <a16:creationId xmlns:a16="http://schemas.microsoft.com/office/drawing/2014/main" id="{B48EF0DE-25FC-75A2-9DCE-FAC0422F2DD5}"/>
                </a:ext>
              </a:extLst>
            </p:cNvPr>
            <p:cNvSpPr/>
            <p:nvPr/>
          </p:nvSpPr>
          <p:spPr>
            <a:xfrm>
              <a:off x="2438400" y="5105400"/>
              <a:ext cx="76200" cy="76200"/>
            </a:xfrm>
            <a:prstGeom prst="ellipse">
              <a:avLst/>
            </a:prstGeom>
            <a:solidFill>
              <a:schemeClr val="accent3">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Oval 75">
              <a:extLst>
                <a:ext uri="{FF2B5EF4-FFF2-40B4-BE49-F238E27FC236}">
                  <a16:creationId xmlns:a16="http://schemas.microsoft.com/office/drawing/2014/main" id="{362726EC-4507-1A21-0817-A712A0DD0114}"/>
                </a:ext>
              </a:extLst>
            </p:cNvPr>
            <p:cNvSpPr/>
            <p:nvPr/>
          </p:nvSpPr>
          <p:spPr>
            <a:xfrm>
              <a:off x="2590800" y="4953000"/>
              <a:ext cx="76200" cy="76200"/>
            </a:xfrm>
            <a:prstGeom prst="ellipse">
              <a:avLst/>
            </a:prstGeom>
            <a:solidFill>
              <a:srgbClr val="355B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lumMod val="50000"/>
                    <a:lumOff val="50000"/>
                  </a:schemeClr>
                </a:solidFill>
              </a:endParaRPr>
            </a:p>
          </p:txBody>
        </p:sp>
        <p:sp>
          <p:nvSpPr>
            <p:cNvPr id="77" name="Oval 76">
              <a:extLst>
                <a:ext uri="{FF2B5EF4-FFF2-40B4-BE49-F238E27FC236}">
                  <a16:creationId xmlns:a16="http://schemas.microsoft.com/office/drawing/2014/main" id="{AEA3CB32-0B88-08B6-1BFA-83B4A30BEE6F}"/>
                </a:ext>
              </a:extLst>
            </p:cNvPr>
            <p:cNvSpPr/>
            <p:nvPr/>
          </p:nvSpPr>
          <p:spPr>
            <a:xfrm>
              <a:off x="2209800" y="4876800"/>
              <a:ext cx="76200" cy="76200"/>
            </a:xfrm>
            <a:prstGeom prst="ellipse">
              <a:avLst/>
            </a:prstGeom>
            <a:solidFill>
              <a:srgbClr val="355B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Oval 77">
              <a:extLst>
                <a:ext uri="{FF2B5EF4-FFF2-40B4-BE49-F238E27FC236}">
                  <a16:creationId xmlns:a16="http://schemas.microsoft.com/office/drawing/2014/main" id="{F9302936-10F1-6194-3922-9FB4982D041D}"/>
                </a:ext>
              </a:extLst>
            </p:cNvPr>
            <p:cNvSpPr/>
            <p:nvPr/>
          </p:nvSpPr>
          <p:spPr>
            <a:xfrm>
              <a:off x="2590800" y="4495800"/>
              <a:ext cx="76200" cy="76200"/>
            </a:xfrm>
            <a:prstGeom prst="ellipse">
              <a:avLst/>
            </a:prstGeom>
            <a:solidFill>
              <a:srgbClr val="355B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Oval 78">
              <a:extLst>
                <a:ext uri="{FF2B5EF4-FFF2-40B4-BE49-F238E27FC236}">
                  <a16:creationId xmlns:a16="http://schemas.microsoft.com/office/drawing/2014/main" id="{CD8E0451-3B3C-7474-A778-586DA0CBA168}"/>
                </a:ext>
              </a:extLst>
            </p:cNvPr>
            <p:cNvSpPr/>
            <p:nvPr/>
          </p:nvSpPr>
          <p:spPr>
            <a:xfrm>
              <a:off x="2362200" y="4419600"/>
              <a:ext cx="76200" cy="76200"/>
            </a:xfrm>
            <a:prstGeom prst="ellipse">
              <a:avLst/>
            </a:prstGeom>
            <a:solidFill>
              <a:srgbClr val="355B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Oval 79">
              <a:extLst>
                <a:ext uri="{FF2B5EF4-FFF2-40B4-BE49-F238E27FC236}">
                  <a16:creationId xmlns:a16="http://schemas.microsoft.com/office/drawing/2014/main" id="{EABD5DA5-2761-98DE-C198-F0D33FD20B3F}"/>
                </a:ext>
              </a:extLst>
            </p:cNvPr>
            <p:cNvSpPr/>
            <p:nvPr/>
          </p:nvSpPr>
          <p:spPr>
            <a:xfrm>
              <a:off x="2057400" y="4876800"/>
              <a:ext cx="76200" cy="76200"/>
            </a:xfrm>
            <a:prstGeom prst="ellipse">
              <a:avLst/>
            </a:prstGeom>
            <a:solidFill>
              <a:srgbClr val="355B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Oval 80">
              <a:extLst>
                <a:ext uri="{FF2B5EF4-FFF2-40B4-BE49-F238E27FC236}">
                  <a16:creationId xmlns:a16="http://schemas.microsoft.com/office/drawing/2014/main" id="{21937D49-1881-859C-5563-8A9668C3C001}"/>
                </a:ext>
              </a:extLst>
            </p:cNvPr>
            <p:cNvSpPr/>
            <p:nvPr/>
          </p:nvSpPr>
          <p:spPr>
            <a:xfrm>
              <a:off x="2590800" y="4572000"/>
              <a:ext cx="76200" cy="76200"/>
            </a:xfrm>
            <a:prstGeom prst="ellipse">
              <a:avLst/>
            </a:prstGeom>
            <a:solidFill>
              <a:srgbClr val="355B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 name="Picture 2">
            <a:extLst>
              <a:ext uri="{FF2B5EF4-FFF2-40B4-BE49-F238E27FC236}">
                <a16:creationId xmlns:a16="http://schemas.microsoft.com/office/drawing/2014/main" id="{1AC689E5-CF39-E78B-08BB-DF793A17E2A9}"/>
              </a:ext>
            </a:extLst>
          </p:cNvPr>
          <p:cNvPicPr>
            <a:picLocks noChangeAspect="1"/>
          </p:cNvPicPr>
          <p:nvPr/>
        </p:nvPicPr>
        <p:blipFill>
          <a:blip r:embed="rId7"/>
          <a:stretch>
            <a:fillRect/>
          </a:stretch>
        </p:blipFill>
        <p:spPr>
          <a:xfrm>
            <a:off x="1071682" y="1680990"/>
            <a:ext cx="3347918" cy="2232140"/>
          </a:xfrm>
          <a:prstGeom prst="rect">
            <a:avLst/>
          </a:prstGeom>
        </p:spPr>
      </p:pic>
    </p:spTree>
    <p:extLst>
      <p:ext uri="{BB962C8B-B14F-4D97-AF65-F5344CB8AC3E}">
        <p14:creationId xmlns:p14="http://schemas.microsoft.com/office/powerpoint/2010/main" val="2560189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grpId="1" nodeType="clickEffect">
                                  <p:stCondLst>
                                    <p:cond delay="0"/>
                                  </p:stCondLst>
                                  <p:childTnLst>
                                    <p:set>
                                      <p:cBhvr>
                                        <p:cTn id="24" dur="1" fill="hold">
                                          <p:stCondLst>
                                            <p:cond delay="0"/>
                                          </p:stCondLst>
                                        </p:cTn>
                                        <p:tgtEl>
                                          <p:spTgt spid="11"/>
                                        </p:tgtEl>
                                        <p:attrNameLst>
                                          <p:attrName>style.visibility</p:attrName>
                                        </p:attrNameLst>
                                      </p:cBhvr>
                                      <p:to>
                                        <p:strVal val="hidden"/>
                                      </p:to>
                                    </p:set>
                                  </p:childTnLst>
                                </p:cTn>
                              </p:par>
                              <p:par>
                                <p:cTn id="25" presetID="1" presetClass="exit" presetSubtype="0" fill="hold" grpId="1" nodeType="withEffect">
                                  <p:stCondLst>
                                    <p:cond delay="0"/>
                                  </p:stCondLst>
                                  <p:childTnLst>
                                    <p:set>
                                      <p:cBhvr>
                                        <p:cTn id="26" dur="1" fill="hold">
                                          <p:stCondLst>
                                            <p:cond delay="0"/>
                                          </p:stCondLst>
                                        </p:cTn>
                                        <p:tgtEl>
                                          <p:spTgt spid="12"/>
                                        </p:tgtEl>
                                        <p:attrNameLst>
                                          <p:attrName>style.visibility</p:attrName>
                                        </p:attrNameLst>
                                      </p:cBhvr>
                                      <p:to>
                                        <p:strVal val="hidden"/>
                                      </p:to>
                                    </p:set>
                                  </p:childTnLst>
                                </p:cTn>
                              </p:par>
                              <p:par>
                                <p:cTn id="27" presetID="1" presetClass="exit" presetSubtype="0" fill="hold" nodeType="withEffect">
                                  <p:stCondLst>
                                    <p:cond delay="0"/>
                                  </p:stCondLst>
                                  <p:childTnLst>
                                    <p:set>
                                      <p:cBhvr>
                                        <p:cTn id="28" dur="1" fill="hold">
                                          <p:stCondLst>
                                            <p:cond delay="0"/>
                                          </p:stCondLst>
                                        </p:cTn>
                                        <p:tgtEl>
                                          <p:spTgt spid="20"/>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7"/>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7" grpId="0"/>
      <p:bldP spid="28" grpId="0"/>
      <p:bldP spid="11" grpId="0" animBg="1"/>
      <p:bldP spid="11" grpId="1" animBg="1"/>
      <p:bldP spid="12" grpId="0"/>
      <p:bldP spid="12" grpId="1"/>
      <p:bldP spid="29"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a:extLst>
              <a:ext uri="{FF2B5EF4-FFF2-40B4-BE49-F238E27FC236}">
                <a16:creationId xmlns:a16="http://schemas.microsoft.com/office/drawing/2014/main" id="{145AD1F2-4974-E421-468A-856EF69816DA}"/>
              </a:ext>
            </a:extLst>
          </p:cNvPr>
          <p:cNvSpPr/>
          <p:nvPr/>
        </p:nvSpPr>
        <p:spPr>
          <a:xfrm>
            <a:off x="6700605" y="1148099"/>
            <a:ext cx="5001633" cy="4866915"/>
          </a:xfrm>
          <a:prstGeom prst="roundRect">
            <a:avLst>
              <a:gd name="adj" fmla="val 929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D218510-0286-A0F9-8263-15A3E80C2B81}"/>
              </a:ext>
            </a:extLst>
          </p:cNvPr>
          <p:cNvSpPr>
            <a:spLocks noGrp="1"/>
          </p:cNvSpPr>
          <p:nvPr>
            <p:ph type="title"/>
          </p:nvPr>
        </p:nvSpPr>
        <p:spPr/>
        <p:txBody>
          <a:bodyPr/>
          <a:lstStyle/>
          <a:p>
            <a:r>
              <a:rPr lang="en-US" dirty="0"/>
              <a:t>Limitations of CPD</a:t>
            </a:r>
          </a:p>
        </p:txBody>
      </p:sp>
      <p:sp>
        <p:nvSpPr>
          <p:cNvPr id="3" name="Content Placeholder 2">
            <a:extLst>
              <a:ext uri="{FF2B5EF4-FFF2-40B4-BE49-F238E27FC236}">
                <a16:creationId xmlns:a16="http://schemas.microsoft.com/office/drawing/2014/main" id="{386770EB-2DBB-8FA2-7D41-C65C33AD35E3}"/>
              </a:ext>
            </a:extLst>
          </p:cNvPr>
          <p:cNvSpPr>
            <a:spLocks noGrp="1"/>
          </p:cNvSpPr>
          <p:nvPr>
            <p:ph type="body" sz="quarter" idx="14"/>
          </p:nvPr>
        </p:nvSpPr>
        <p:spPr>
          <a:xfrm>
            <a:off x="498391" y="1594585"/>
            <a:ext cx="10161587" cy="3003550"/>
          </a:xfrm>
        </p:spPr>
        <p:txBody>
          <a:bodyPr/>
          <a:lstStyle/>
          <a:p>
            <a:pPr marL="72900" indent="-342900">
              <a:buFont typeface="Arial" panose="020B0604020202020204" pitchFamily="34" charset="0"/>
              <a:buChar char="•"/>
            </a:pPr>
            <a:r>
              <a:rPr lang="en-US" sz="2400" dirty="0">
                <a:sym typeface="Wingdings" pitchFamily="2" charset="2"/>
              </a:rPr>
              <a:t>Reveals community membership</a:t>
            </a:r>
          </a:p>
          <a:p>
            <a:pPr marL="72900" indent="-342900">
              <a:buFont typeface="Arial" panose="020B0604020202020204" pitchFamily="34" charset="0"/>
              <a:buChar char="•"/>
            </a:pPr>
            <a:r>
              <a:rPr lang="en-US" sz="2400" dirty="0">
                <a:sym typeface="Wingdings" pitchFamily="2" charset="2"/>
              </a:rPr>
              <a:t>No structure within the community</a:t>
            </a:r>
            <a:endParaRPr lang="en-US" sz="2400" dirty="0"/>
          </a:p>
        </p:txBody>
      </p:sp>
      <p:pic>
        <p:nvPicPr>
          <p:cNvPr id="5" name="Picture 4">
            <a:extLst>
              <a:ext uri="{FF2B5EF4-FFF2-40B4-BE49-F238E27FC236}">
                <a16:creationId xmlns:a16="http://schemas.microsoft.com/office/drawing/2014/main" id="{60EA1C6D-2351-0CB2-C6F8-9499E91E6006}"/>
              </a:ext>
            </a:extLst>
          </p:cNvPr>
          <p:cNvPicPr>
            <a:picLocks noChangeAspect="1"/>
          </p:cNvPicPr>
          <p:nvPr/>
        </p:nvPicPr>
        <p:blipFill>
          <a:blip r:embed="rId3"/>
          <a:srcRect l="55378" t="772" b="62694"/>
          <a:stretch/>
        </p:blipFill>
        <p:spPr>
          <a:xfrm>
            <a:off x="6858000" y="1414384"/>
            <a:ext cx="4529760" cy="1405016"/>
          </a:xfrm>
          <a:prstGeom prst="rect">
            <a:avLst/>
          </a:prstGeom>
        </p:spPr>
      </p:pic>
      <p:cxnSp>
        <p:nvCxnSpPr>
          <p:cNvPr id="7" name="Straight Arrow Connector 6">
            <a:extLst>
              <a:ext uri="{FF2B5EF4-FFF2-40B4-BE49-F238E27FC236}">
                <a16:creationId xmlns:a16="http://schemas.microsoft.com/office/drawing/2014/main" id="{6BC334AF-8ACD-6B7C-0F8E-1CF3C5E61026}"/>
              </a:ext>
            </a:extLst>
          </p:cNvPr>
          <p:cNvCxnSpPr/>
          <p:nvPr/>
        </p:nvCxnSpPr>
        <p:spPr>
          <a:xfrm>
            <a:off x="9920288" y="2816287"/>
            <a:ext cx="0" cy="4000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F50AFB65-BE1E-D5A7-5E0A-0BC788ACB525}"/>
              </a:ext>
            </a:extLst>
          </p:cNvPr>
          <p:cNvSpPr txBox="1"/>
          <p:nvPr/>
        </p:nvSpPr>
        <p:spPr>
          <a:xfrm>
            <a:off x="9665611" y="3320662"/>
            <a:ext cx="1966752" cy="461665"/>
          </a:xfrm>
          <a:prstGeom prst="rect">
            <a:avLst/>
          </a:prstGeom>
          <a:noFill/>
        </p:spPr>
        <p:txBody>
          <a:bodyPr wrap="square" rtlCol="0">
            <a:spAutoFit/>
          </a:bodyPr>
          <a:lstStyle/>
          <a:p>
            <a:r>
              <a:rPr lang="en-US" sz="2400" dirty="0"/>
              <a:t>rank-1</a:t>
            </a:r>
          </a:p>
        </p:txBody>
      </p:sp>
      <p:pic>
        <p:nvPicPr>
          <p:cNvPr id="11" name="Picture 10">
            <a:extLst>
              <a:ext uri="{FF2B5EF4-FFF2-40B4-BE49-F238E27FC236}">
                <a16:creationId xmlns:a16="http://schemas.microsoft.com/office/drawing/2014/main" id="{9689EA0B-E9ED-4C50-EC6F-E9A22DD2AF31}"/>
              </a:ext>
            </a:extLst>
          </p:cNvPr>
          <p:cNvPicPr>
            <a:picLocks noChangeAspect="1"/>
          </p:cNvPicPr>
          <p:nvPr/>
        </p:nvPicPr>
        <p:blipFill>
          <a:blip r:embed="rId4"/>
          <a:srcRect l="13345" b="9026"/>
          <a:stretch/>
        </p:blipFill>
        <p:spPr>
          <a:xfrm>
            <a:off x="9690982" y="3636618"/>
            <a:ext cx="1648554" cy="1487470"/>
          </a:xfrm>
          <a:prstGeom prst="rect">
            <a:avLst/>
          </a:prstGeom>
        </p:spPr>
      </p:pic>
      <p:sp>
        <p:nvSpPr>
          <p:cNvPr id="12" name="TextBox 11">
            <a:extLst>
              <a:ext uri="{FF2B5EF4-FFF2-40B4-BE49-F238E27FC236}">
                <a16:creationId xmlns:a16="http://schemas.microsoft.com/office/drawing/2014/main" id="{E87BF375-DE42-DD32-B8A6-6452CCCA6EE0}"/>
              </a:ext>
            </a:extLst>
          </p:cNvPr>
          <p:cNvSpPr txBox="1"/>
          <p:nvPr/>
        </p:nvSpPr>
        <p:spPr>
          <a:xfrm>
            <a:off x="7006144" y="3475182"/>
            <a:ext cx="2659467" cy="1938992"/>
          </a:xfrm>
          <a:prstGeom prst="rect">
            <a:avLst/>
          </a:prstGeom>
          <a:noFill/>
        </p:spPr>
        <p:txBody>
          <a:bodyPr wrap="square" rtlCol="0">
            <a:spAutoFit/>
          </a:bodyPr>
          <a:lstStyle/>
          <a:p>
            <a:r>
              <a:rPr lang="en-US" sz="2400" dirty="0"/>
              <a:t>Why would the connections of any node </a:t>
            </a:r>
            <a:r>
              <a:rPr lang="en-US" sz="2400" i="1" dirty="0" err="1"/>
              <a:t>i</a:t>
            </a:r>
            <a:r>
              <a:rPr lang="en-US" sz="2400" dirty="0"/>
              <a:t> proportional to node </a:t>
            </a:r>
            <a:r>
              <a:rPr lang="en-US" sz="2400" i="1" dirty="0"/>
              <a:t>j </a:t>
            </a:r>
            <a:r>
              <a:rPr lang="en-US" sz="2400" dirty="0"/>
              <a:t>? </a:t>
            </a:r>
          </a:p>
        </p:txBody>
      </p:sp>
      <p:grpSp>
        <p:nvGrpSpPr>
          <p:cNvPr id="13" name="Group 12">
            <a:extLst>
              <a:ext uri="{FF2B5EF4-FFF2-40B4-BE49-F238E27FC236}">
                <a16:creationId xmlns:a16="http://schemas.microsoft.com/office/drawing/2014/main" id="{370F336B-9E69-5185-5E4F-36B213E72A64}"/>
              </a:ext>
            </a:extLst>
          </p:cNvPr>
          <p:cNvGrpSpPr/>
          <p:nvPr/>
        </p:nvGrpSpPr>
        <p:grpSpPr>
          <a:xfrm>
            <a:off x="533400" y="2743200"/>
            <a:ext cx="5692888" cy="3271814"/>
            <a:chOff x="619433" y="2795368"/>
            <a:chExt cx="5692888" cy="3271814"/>
          </a:xfrm>
        </p:grpSpPr>
        <p:sp>
          <p:nvSpPr>
            <p:cNvPr id="10" name="Rounded Rectangle 9">
              <a:extLst>
                <a:ext uri="{FF2B5EF4-FFF2-40B4-BE49-F238E27FC236}">
                  <a16:creationId xmlns:a16="http://schemas.microsoft.com/office/drawing/2014/main" id="{777DAA50-BBA1-8756-335A-CBCE5C0C6CBB}"/>
                </a:ext>
              </a:extLst>
            </p:cNvPr>
            <p:cNvSpPr/>
            <p:nvPr/>
          </p:nvSpPr>
          <p:spPr>
            <a:xfrm>
              <a:off x="619433" y="2987494"/>
              <a:ext cx="5692888" cy="3079688"/>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86884865-B595-4533-3DFD-27E53BE552E8}"/>
                </a:ext>
              </a:extLst>
            </p:cNvPr>
            <p:cNvPicPr>
              <a:picLocks noChangeAspect="1"/>
            </p:cNvPicPr>
            <p:nvPr/>
          </p:nvPicPr>
          <p:blipFill>
            <a:blip r:embed="rId3">
              <a:clrChange>
                <a:clrFrom>
                  <a:srgbClr val="FFFFFF"/>
                </a:clrFrom>
                <a:clrTo>
                  <a:srgbClr val="FFFFFF">
                    <a:alpha val="0"/>
                  </a:srgbClr>
                </a:clrTo>
              </a:clrChange>
            </a:blip>
            <a:srcRect l="55378" t="38686" r="32966"/>
            <a:stretch/>
          </p:blipFill>
          <p:spPr>
            <a:xfrm>
              <a:off x="4438755" y="2795368"/>
              <a:ext cx="1602928" cy="3194488"/>
            </a:xfrm>
            <a:prstGeom prst="rect">
              <a:avLst/>
            </a:prstGeom>
          </p:spPr>
        </p:pic>
        <p:grpSp>
          <p:nvGrpSpPr>
            <p:cNvPr id="9" name="Group 8">
              <a:extLst>
                <a:ext uri="{FF2B5EF4-FFF2-40B4-BE49-F238E27FC236}">
                  <a16:creationId xmlns:a16="http://schemas.microsoft.com/office/drawing/2014/main" id="{22D08DF5-7492-8503-247A-4DF4EDC7C527}"/>
                </a:ext>
              </a:extLst>
            </p:cNvPr>
            <p:cNvGrpSpPr/>
            <p:nvPr/>
          </p:nvGrpSpPr>
          <p:grpSpPr>
            <a:xfrm>
              <a:off x="2108493" y="3181168"/>
              <a:ext cx="1233106" cy="2610032"/>
              <a:chOff x="2373060" y="3656277"/>
              <a:chExt cx="840040" cy="2040526"/>
            </a:xfrm>
          </p:grpSpPr>
          <p:pic>
            <p:nvPicPr>
              <p:cNvPr id="40" name="Picture 39">
                <a:extLst>
                  <a:ext uri="{FF2B5EF4-FFF2-40B4-BE49-F238E27FC236}">
                    <a16:creationId xmlns:a16="http://schemas.microsoft.com/office/drawing/2014/main" id="{2B61ACAC-ED79-B6BB-BBD3-181F822F5082}"/>
                  </a:ext>
                </a:extLst>
              </p:cNvPr>
              <p:cNvPicPr>
                <a:picLocks noChangeAspect="1"/>
              </p:cNvPicPr>
              <p:nvPr/>
            </p:nvPicPr>
            <p:blipFill>
              <a:blip r:embed="rId5"/>
              <a:stretch>
                <a:fillRect/>
              </a:stretch>
            </p:blipFill>
            <p:spPr>
              <a:xfrm>
                <a:off x="2383262" y="3656277"/>
                <a:ext cx="786258" cy="621644"/>
              </a:xfrm>
              <a:prstGeom prst="rect">
                <a:avLst/>
              </a:prstGeom>
              <a:effectLst>
                <a:outerShdw blurRad="50800" dist="50800" dir="5400000" algn="ctr" rotWithShape="0">
                  <a:schemeClr val="bg1"/>
                </a:outerShdw>
              </a:effectLst>
            </p:spPr>
          </p:pic>
          <p:grpSp>
            <p:nvGrpSpPr>
              <p:cNvPr id="41" name="Group 40">
                <a:extLst>
                  <a:ext uri="{FF2B5EF4-FFF2-40B4-BE49-F238E27FC236}">
                    <a16:creationId xmlns:a16="http://schemas.microsoft.com/office/drawing/2014/main" id="{272D92E2-B3CD-7C28-1087-33BDEB14971D}"/>
                  </a:ext>
                </a:extLst>
              </p:cNvPr>
              <p:cNvGrpSpPr/>
              <p:nvPr/>
            </p:nvGrpSpPr>
            <p:grpSpPr>
              <a:xfrm>
                <a:off x="2373060" y="3671122"/>
                <a:ext cx="719809" cy="467526"/>
                <a:chOff x="945653" y="347908"/>
                <a:chExt cx="1356295" cy="898166"/>
              </a:xfrm>
              <a:solidFill>
                <a:schemeClr val="tx1">
                  <a:lumMod val="50000"/>
                  <a:lumOff val="50000"/>
                </a:schemeClr>
              </a:solidFill>
            </p:grpSpPr>
            <p:sp>
              <p:nvSpPr>
                <p:cNvPr id="42" name="Oval 41">
                  <a:extLst>
                    <a:ext uri="{FF2B5EF4-FFF2-40B4-BE49-F238E27FC236}">
                      <a16:creationId xmlns:a16="http://schemas.microsoft.com/office/drawing/2014/main" id="{F0F1AC1C-F138-DDEA-309F-3C68CA88E7D0}"/>
                    </a:ext>
                  </a:extLst>
                </p:cNvPr>
                <p:cNvSpPr/>
                <p:nvPr/>
              </p:nvSpPr>
              <p:spPr>
                <a:xfrm flipH="1" flipV="1">
                  <a:off x="1386919" y="1104897"/>
                  <a:ext cx="138222" cy="141177"/>
                </a:xfrm>
                <a:prstGeom prst="ellipse">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sz="1629"/>
                </a:p>
              </p:txBody>
            </p:sp>
            <p:sp>
              <p:nvSpPr>
                <p:cNvPr id="43" name="Oval 42">
                  <a:extLst>
                    <a:ext uri="{FF2B5EF4-FFF2-40B4-BE49-F238E27FC236}">
                      <a16:creationId xmlns:a16="http://schemas.microsoft.com/office/drawing/2014/main" id="{8F851E0D-1EB5-1A15-87DD-2B2F34CC776D}"/>
                    </a:ext>
                  </a:extLst>
                </p:cNvPr>
                <p:cNvSpPr/>
                <p:nvPr/>
              </p:nvSpPr>
              <p:spPr>
                <a:xfrm flipH="1" flipV="1">
                  <a:off x="1738595" y="953087"/>
                  <a:ext cx="138222" cy="141177"/>
                </a:xfrm>
                <a:prstGeom prst="ellipse">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sz="1629"/>
                </a:p>
              </p:txBody>
            </p:sp>
            <p:sp>
              <p:nvSpPr>
                <p:cNvPr id="44" name="Oval 43">
                  <a:extLst>
                    <a:ext uri="{FF2B5EF4-FFF2-40B4-BE49-F238E27FC236}">
                      <a16:creationId xmlns:a16="http://schemas.microsoft.com/office/drawing/2014/main" id="{F2D5DDDA-3686-D8CA-80F0-935947F32E8C}"/>
                    </a:ext>
                  </a:extLst>
                </p:cNvPr>
                <p:cNvSpPr/>
                <p:nvPr/>
              </p:nvSpPr>
              <p:spPr>
                <a:xfrm flipH="1" flipV="1">
                  <a:off x="2163726" y="862262"/>
                  <a:ext cx="138222" cy="141177"/>
                </a:xfrm>
                <a:prstGeom prst="ellipse">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sz="1629"/>
                </a:p>
              </p:txBody>
            </p:sp>
            <p:sp>
              <p:nvSpPr>
                <p:cNvPr id="45" name="Oval 44">
                  <a:extLst>
                    <a:ext uri="{FF2B5EF4-FFF2-40B4-BE49-F238E27FC236}">
                      <a16:creationId xmlns:a16="http://schemas.microsoft.com/office/drawing/2014/main" id="{92576573-3D25-5E65-31E3-D99649D7CF04}"/>
                    </a:ext>
                  </a:extLst>
                </p:cNvPr>
                <p:cNvSpPr/>
                <p:nvPr/>
              </p:nvSpPr>
              <p:spPr>
                <a:xfrm flipH="1" flipV="1">
                  <a:off x="1890200" y="715034"/>
                  <a:ext cx="138222" cy="141177"/>
                </a:xfrm>
                <a:prstGeom prst="ellipse">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sz="1629"/>
                </a:p>
              </p:txBody>
            </p:sp>
            <p:sp>
              <p:nvSpPr>
                <p:cNvPr id="46" name="Oval 45">
                  <a:extLst>
                    <a:ext uri="{FF2B5EF4-FFF2-40B4-BE49-F238E27FC236}">
                      <a16:creationId xmlns:a16="http://schemas.microsoft.com/office/drawing/2014/main" id="{A950E97D-AB3F-ED7A-B608-C335239C8DED}"/>
                    </a:ext>
                  </a:extLst>
                </p:cNvPr>
                <p:cNvSpPr/>
                <p:nvPr/>
              </p:nvSpPr>
              <p:spPr>
                <a:xfrm flipH="1" flipV="1">
                  <a:off x="945653" y="862263"/>
                  <a:ext cx="138222" cy="141177"/>
                </a:xfrm>
                <a:prstGeom prst="ellipse">
                  <a:avLst/>
                </a:prstGeom>
                <a:solidFill>
                  <a:srgbClr val="FF0000"/>
                </a:solidFill>
                <a:ln w="25400">
                  <a:solidFill>
                    <a:srgbClr val="14608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sz="1629"/>
                </a:p>
              </p:txBody>
            </p:sp>
            <p:sp>
              <p:nvSpPr>
                <p:cNvPr id="47" name="Oval 46">
                  <a:extLst>
                    <a:ext uri="{FF2B5EF4-FFF2-40B4-BE49-F238E27FC236}">
                      <a16:creationId xmlns:a16="http://schemas.microsoft.com/office/drawing/2014/main" id="{B7FA6106-A982-F0C9-DD12-269E18939BFB}"/>
                    </a:ext>
                  </a:extLst>
                </p:cNvPr>
                <p:cNvSpPr/>
                <p:nvPr/>
              </p:nvSpPr>
              <p:spPr>
                <a:xfrm flipH="1" flipV="1">
                  <a:off x="1343250" y="347908"/>
                  <a:ext cx="138222" cy="141177"/>
                </a:xfrm>
                <a:prstGeom prst="ellipse">
                  <a:avLst/>
                </a:prstGeom>
                <a:solidFill>
                  <a:srgbClr val="FF0000"/>
                </a:solidFill>
                <a:ln w="25400">
                  <a:solidFill>
                    <a:srgbClr val="14608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sz="1629"/>
                </a:p>
              </p:txBody>
            </p:sp>
            <p:sp>
              <p:nvSpPr>
                <p:cNvPr id="48" name="Oval 47">
                  <a:extLst>
                    <a:ext uri="{FF2B5EF4-FFF2-40B4-BE49-F238E27FC236}">
                      <a16:creationId xmlns:a16="http://schemas.microsoft.com/office/drawing/2014/main" id="{AB66CEC5-0C04-DD89-9CF0-8A332B7BBC98}"/>
                    </a:ext>
                  </a:extLst>
                </p:cNvPr>
                <p:cNvSpPr/>
                <p:nvPr/>
              </p:nvSpPr>
              <p:spPr>
                <a:xfrm flipH="1" flipV="1">
                  <a:off x="1698313" y="432376"/>
                  <a:ext cx="138222" cy="141177"/>
                </a:xfrm>
                <a:prstGeom prst="ellipse">
                  <a:avLst/>
                </a:prstGeom>
                <a:solidFill>
                  <a:srgbClr val="FF0000"/>
                </a:solidFill>
                <a:ln w="25400">
                  <a:solidFill>
                    <a:srgbClr val="14608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sz="1629"/>
                </a:p>
              </p:txBody>
            </p:sp>
            <p:sp>
              <p:nvSpPr>
                <p:cNvPr id="49" name="Oval 48">
                  <a:extLst>
                    <a:ext uri="{FF2B5EF4-FFF2-40B4-BE49-F238E27FC236}">
                      <a16:creationId xmlns:a16="http://schemas.microsoft.com/office/drawing/2014/main" id="{7E203CCE-A98C-6A49-B81B-AA3A814F35A7}"/>
                    </a:ext>
                  </a:extLst>
                </p:cNvPr>
                <p:cNvSpPr/>
                <p:nvPr/>
              </p:nvSpPr>
              <p:spPr>
                <a:xfrm flipH="1" flipV="1">
                  <a:off x="1273502" y="693771"/>
                  <a:ext cx="138222" cy="141177"/>
                </a:xfrm>
                <a:prstGeom prst="ellipse">
                  <a:avLst/>
                </a:prstGeom>
                <a:solidFill>
                  <a:srgbClr val="FF0000"/>
                </a:solidFill>
                <a:ln w="25400">
                  <a:solidFill>
                    <a:srgbClr val="14608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sz="1629"/>
                </a:p>
              </p:txBody>
            </p:sp>
          </p:grpSp>
          <p:pic>
            <p:nvPicPr>
              <p:cNvPr id="50" name="Picture 49">
                <a:extLst>
                  <a:ext uri="{FF2B5EF4-FFF2-40B4-BE49-F238E27FC236}">
                    <a16:creationId xmlns:a16="http://schemas.microsoft.com/office/drawing/2014/main" id="{678F71D5-B1CF-F2A7-E5C1-0820EA6E3A13}"/>
                  </a:ext>
                </a:extLst>
              </p:cNvPr>
              <p:cNvPicPr>
                <a:picLocks noChangeAspect="1"/>
              </p:cNvPicPr>
              <p:nvPr/>
            </p:nvPicPr>
            <p:blipFill>
              <a:blip r:embed="rId5"/>
              <a:stretch>
                <a:fillRect/>
              </a:stretch>
            </p:blipFill>
            <p:spPr>
              <a:xfrm>
                <a:off x="2408402" y="4372699"/>
                <a:ext cx="786258" cy="621644"/>
              </a:xfrm>
              <a:prstGeom prst="rect">
                <a:avLst/>
              </a:prstGeom>
            </p:spPr>
          </p:pic>
          <p:grpSp>
            <p:nvGrpSpPr>
              <p:cNvPr id="51" name="Group 50">
                <a:extLst>
                  <a:ext uri="{FF2B5EF4-FFF2-40B4-BE49-F238E27FC236}">
                    <a16:creationId xmlns:a16="http://schemas.microsoft.com/office/drawing/2014/main" id="{AF5D7486-FD78-0469-A2BA-03FD26DE9FF2}"/>
                  </a:ext>
                </a:extLst>
              </p:cNvPr>
              <p:cNvGrpSpPr/>
              <p:nvPr/>
            </p:nvGrpSpPr>
            <p:grpSpPr>
              <a:xfrm>
                <a:off x="2406276" y="4387543"/>
                <a:ext cx="719809" cy="467526"/>
                <a:chOff x="945653" y="347908"/>
                <a:chExt cx="1356295" cy="898166"/>
              </a:xfrm>
              <a:solidFill>
                <a:schemeClr val="tx1">
                  <a:lumMod val="50000"/>
                  <a:lumOff val="50000"/>
                </a:schemeClr>
              </a:solidFill>
            </p:grpSpPr>
            <p:sp>
              <p:nvSpPr>
                <p:cNvPr id="52" name="Oval 51">
                  <a:extLst>
                    <a:ext uri="{FF2B5EF4-FFF2-40B4-BE49-F238E27FC236}">
                      <a16:creationId xmlns:a16="http://schemas.microsoft.com/office/drawing/2014/main" id="{55173036-E26C-A72B-1E38-5932372C97C8}"/>
                    </a:ext>
                  </a:extLst>
                </p:cNvPr>
                <p:cNvSpPr/>
                <p:nvPr/>
              </p:nvSpPr>
              <p:spPr>
                <a:xfrm flipH="1" flipV="1">
                  <a:off x="1386919" y="1104897"/>
                  <a:ext cx="138222" cy="141177"/>
                </a:xfrm>
                <a:prstGeom prst="ellipse">
                  <a:avLst/>
                </a:prstGeom>
                <a:solidFill>
                  <a:srgbClr val="00B050"/>
                </a:solidFill>
                <a:ln>
                  <a:solidFill>
                    <a:srgbClr val="14608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sz="1629"/>
                </a:p>
              </p:txBody>
            </p:sp>
            <p:sp>
              <p:nvSpPr>
                <p:cNvPr id="53" name="Oval 52">
                  <a:extLst>
                    <a:ext uri="{FF2B5EF4-FFF2-40B4-BE49-F238E27FC236}">
                      <a16:creationId xmlns:a16="http://schemas.microsoft.com/office/drawing/2014/main" id="{504C2CE2-885E-6047-67D7-202FF13FE1A7}"/>
                    </a:ext>
                  </a:extLst>
                </p:cNvPr>
                <p:cNvSpPr/>
                <p:nvPr/>
              </p:nvSpPr>
              <p:spPr>
                <a:xfrm flipH="1" flipV="1">
                  <a:off x="1738595" y="953087"/>
                  <a:ext cx="138222" cy="141177"/>
                </a:xfrm>
                <a:prstGeom prst="ellipse">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sz="1629"/>
                </a:p>
              </p:txBody>
            </p:sp>
            <p:sp>
              <p:nvSpPr>
                <p:cNvPr id="54" name="Oval 53">
                  <a:extLst>
                    <a:ext uri="{FF2B5EF4-FFF2-40B4-BE49-F238E27FC236}">
                      <a16:creationId xmlns:a16="http://schemas.microsoft.com/office/drawing/2014/main" id="{331A465E-34C2-EDC9-A2F7-58ADFAC88F2C}"/>
                    </a:ext>
                  </a:extLst>
                </p:cNvPr>
                <p:cNvSpPr/>
                <p:nvPr/>
              </p:nvSpPr>
              <p:spPr>
                <a:xfrm flipH="1" flipV="1">
                  <a:off x="2163726" y="862262"/>
                  <a:ext cx="138222" cy="141177"/>
                </a:xfrm>
                <a:prstGeom prst="ellipse">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sz="1629"/>
                </a:p>
              </p:txBody>
            </p:sp>
            <p:sp>
              <p:nvSpPr>
                <p:cNvPr id="55" name="Oval 54">
                  <a:extLst>
                    <a:ext uri="{FF2B5EF4-FFF2-40B4-BE49-F238E27FC236}">
                      <a16:creationId xmlns:a16="http://schemas.microsoft.com/office/drawing/2014/main" id="{D8B19A94-BAC1-EEDC-0CFE-C01DF56AE324}"/>
                    </a:ext>
                  </a:extLst>
                </p:cNvPr>
                <p:cNvSpPr/>
                <p:nvPr/>
              </p:nvSpPr>
              <p:spPr>
                <a:xfrm flipH="1" flipV="1">
                  <a:off x="1890200" y="715034"/>
                  <a:ext cx="138222" cy="141177"/>
                </a:xfrm>
                <a:prstGeom prst="ellipse">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sz="1629"/>
                </a:p>
              </p:txBody>
            </p:sp>
            <p:sp>
              <p:nvSpPr>
                <p:cNvPr id="56" name="Oval 55">
                  <a:extLst>
                    <a:ext uri="{FF2B5EF4-FFF2-40B4-BE49-F238E27FC236}">
                      <a16:creationId xmlns:a16="http://schemas.microsoft.com/office/drawing/2014/main" id="{0B02BF6D-7356-BF3D-62AA-2CDD18641164}"/>
                    </a:ext>
                  </a:extLst>
                </p:cNvPr>
                <p:cNvSpPr/>
                <p:nvPr/>
              </p:nvSpPr>
              <p:spPr>
                <a:xfrm flipH="1" flipV="1">
                  <a:off x="945653" y="862263"/>
                  <a:ext cx="138222" cy="141177"/>
                </a:xfrm>
                <a:prstGeom prst="ellipse">
                  <a:avLst/>
                </a:prstGeom>
                <a:solidFill>
                  <a:srgbClr val="00B050"/>
                </a:solidFill>
                <a:ln w="19050">
                  <a:solidFill>
                    <a:srgbClr val="14608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sz="1629"/>
                </a:p>
              </p:txBody>
            </p:sp>
            <p:sp>
              <p:nvSpPr>
                <p:cNvPr id="57" name="Oval 56">
                  <a:extLst>
                    <a:ext uri="{FF2B5EF4-FFF2-40B4-BE49-F238E27FC236}">
                      <a16:creationId xmlns:a16="http://schemas.microsoft.com/office/drawing/2014/main" id="{8E59E331-4EAA-C50A-D34D-3124A0EF94A1}"/>
                    </a:ext>
                  </a:extLst>
                </p:cNvPr>
                <p:cNvSpPr/>
                <p:nvPr/>
              </p:nvSpPr>
              <p:spPr>
                <a:xfrm flipH="1" flipV="1">
                  <a:off x="1343250" y="347908"/>
                  <a:ext cx="138222" cy="141177"/>
                </a:xfrm>
                <a:prstGeom prst="ellipse">
                  <a:avLst/>
                </a:prstGeom>
                <a:solidFill>
                  <a:schemeClr val="tx1">
                    <a:lumMod val="50000"/>
                    <a:lumOff val="50000"/>
                  </a:schemeClr>
                </a:solidFill>
                <a:ln w="19050">
                  <a:solidFill>
                    <a:schemeClr val="tx1">
                      <a:lumMod val="85000"/>
                      <a:lumOff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sz="1629"/>
                </a:p>
              </p:txBody>
            </p:sp>
            <p:sp>
              <p:nvSpPr>
                <p:cNvPr id="58" name="Oval 57">
                  <a:extLst>
                    <a:ext uri="{FF2B5EF4-FFF2-40B4-BE49-F238E27FC236}">
                      <a16:creationId xmlns:a16="http://schemas.microsoft.com/office/drawing/2014/main" id="{70D6403C-384F-E9E8-7706-2B8E83E1FE50}"/>
                    </a:ext>
                  </a:extLst>
                </p:cNvPr>
                <p:cNvSpPr/>
                <p:nvPr/>
              </p:nvSpPr>
              <p:spPr>
                <a:xfrm flipH="1" flipV="1">
                  <a:off x="1698313" y="432376"/>
                  <a:ext cx="138222" cy="141177"/>
                </a:xfrm>
                <a:prstGeom prst="ellipse">
                  <a:avLst/>
                </a:prstGeom>
                <a:solidFill>
                  <a:schemeClr val="tx1">
                    <a:lumMod val="50000"/>
                    <a:lumOff val="50000"/>
                  </a:schemeClr>
                </a:solidFill>
                <a:ln w="19050">
                  <a:solidFill>
                    <a:schemeClr val="tx1">
                      <a:lumMod val="85000"/>
                      <a:lumOff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sz="1629"/>
                </a:p>
              </p:txBody>
            </p:sp>
            <p:sp>
              <p:nvSpPr>
                <p:cNvPr id="59" name="Oval 58">
                  <a:extLst>
                    <a:ext uri="{FF2B5EF4-FFF2-40B4-BE49-F238E27FC236}">
                      <a16:creationId xmlns:a16="http://schemas.microsoft.com/office/drawing/2014/main" id="{2B69FD1F-0C88-656B-E6F4-0A898E7B04D4}"/>
                    </a:ext>
                  </a:extLst>
                </p:cNvPr>
                <p:cNvSpPr/>
                <p:nvPr/>
              </p:nvSpPr>
              <p:spPr>
                <a:xfrm flipH="1" flipV="1">
                  <a:off x="1273502" y="693771"/>
                  <a:ext cx="138222" cy="141177"/>
                </a:xfrm>
                <a:prstGeom prst="ellipse">
                  <a:avLst/>
                </a:prstGeom>
                <a:solidFill>
                  <a:srgbClr val="00B050"/>
                </a:solidFill>
                <a:ln w="19050">
                  <a:solidFill>
                    <a:srgbClr val="14608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sz="1629"/>
                </a:p>
              </p:txBody>
            </p:sp>
          </p:grpSp>
          <p:pic>
            <p:nvPicPr>
              <p:cNvPr id="60" name="Picture 59">
                <a:extLst>
                  <a:ext uri="{FF2B5EF4-FFF2-40B4-BE49-F238E27FC236}">
                    <a16:creationId xmlns:a16="http://schemas.microsoft.com/office/drawing/2014/main" id="{FC8F56FE-981E-5A28-E56B-45CEA9AF694A}"/>
                  </a:ext>
                </a:extLst>
              </p:cNvPr>
              <p:cNvPicPr>
                <a:picLocks noChangeAspect="1"/>
              </p:cNvPicPr>
              <p:nvPr/>
            </p:nvPicPr>
            <p:blipFill>
              <a:blip r:embed="rId5"/>
              <a:stretch>
                <a:fillRect/>
              </a:stretch>
            </p:blipFill>
            <p:spPr>
              <a:xfrm>
                <a:off x="2426842" y="5075159"/>
                <a:ext cx="786258" cy="621644"/>
              </a:xfrm>
              <a:prstGeom prst="rect">
                <a:avLst/>
              </a:prstGeom>
            </p:spPr>
          </p:pic>
          <p:grpSp>
            <p:nvGrpSpPr>
              <p:cNvPr id="61" name="Group 60">
                <a:extLst>
                  <a:ext uri="{FF2B5EF4-FFF2-40B4-BE49-F238E27FC236}">
                    <a16:creationId xmlns:a16="http://schemas.microsoft.com/office/drawing/2014/main" id="{CB4D8F4C-9428-9DF3-C970-C07700B1F3C6}"/>
                  </a:ext>
                </a:extLst>
              </p:cNvPr>
              <p:cNvGrpSpPr/>
              <p:nvPr/>
            </p:nvGrpSpPr>
            <p:grpSpPr>
              <a:xfrm>
                <a:off x="2423559" y="5102741"/>
                <a:ext cx="719809" cy="467526"/>
                <a:chOff x="945653" y="347908"/>
                <a:chExt cx="1356295" cy="898166"/>
              </a:xfrm>
              <a:solidFill>
                <a:schemeClr val="tx1">
                  <a:lumMod val="50000"/>
                  <a:lumOff val="50000"/>
                </a:schemeClr>
              </a:solidFill>
            </p:grpSpPr>
            <p:sp>
              <p:nvSpPr>
                <p:cNvPr id="62" name="Oval 61">
                  <a:extLst>
                    <a:ext uri="{FF2B5EF4-FFF2-40B4-BE49-F238E27FC236}">
                      <a16:creationId xmlns:a16="http://schemas.microsoft.com/office/drawing/2014/main" id="{45B23809-105E-2128-CE1B-642BDFAFBD0A}"/>
                    </a:ext>
                  </a:extLst>
                </p:cNvPr>
                <p:cNvSpPr/>
                <p:nvPr/>
              </p:nvSpPr>
              <p:spPr>
                <a:xfrm flipH="1" flipV="1">
                  <a:off x="1386919" y="1104897"/>
                  <a:ext cx="138222" cy="141177"/>
                </a:xfrm>
                <a:prstGeom prst="ellipse">
                  <a:avLst/>
                </a:prstGeom>
                <a:solidFill>
                  <a:srgbClr val="0070C0"/>
                </a:solidFill>
                <a:ln w="25400">
                  <a:solidFill>
                    <a:srgbClr val="14608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sz="1629"/>
                </a:p>
              </p:txBody>
            </p:sp>
            <p:sp>
              <p:nvSpPr>
                <p:cNvPr id="63" name="Oval 62">
                  <a:extLst>
                    <a:ext uri="{FF2B5EF4-FFF2-40B4-BE49-F238E27FC236}">
                      <a16:creationId xmlns:a16="http://schemas.microsoft.com/office/drawing/2014/main" id="{4684102A-0D03-FC7F-6A5B-E37640728862}"/>
                    </a:ext>
                  </a:extLst>
                </p:cNvPr>
                <p:cNvSpPr/>
                <p:nvPr/>
              </p:nvSpPr>
              <p:spPr>
                <a:xfrm flipH="1" flipV="1">
                  <a:off x="1738595" y="953087"/>
                  <a:ext cx="138222" cy="141177"/>
                </a:xfrm>
                <a:prstGeom prst="ellipse">
                  <a:avLst/>
                </a:prstGeom>
                <a:solidFill>
                  <a:srgbClr val="0070C0"/>
                </a:solidFill>
                <a:ln w="25400">
                  <a:solidFill>
                    <a:srgbClr val="14608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sz="1629"/>
                </a:p>
              </p:txBody>
            </p:sp>
            <p:sp>
              <p:nvSpPr>
                <p:cNvPr id="64" name="Oval 63">
                  <a:extLst>
                    <a:ext uri="{FF2B5EF4-FFF2-40B4-BE49-F238E27FC236}">
                      <a16:creationId xmlns:a16="http://schemas.microsoft.com/office/drawing/2014/main" id="{A5561B9C-2C47-86F0-6E48-CEAED35220F9}"/>
                    </a:ext>
                  </a:extLst>
                </p:cNvPr>
                <p:cNvSpPr/>
                <p:nvPr/>
              </p:nvSpPr>
              <p:spPr>
                <a:xfrm flipH="1" flipV="1">
                  <a:off x="2163726" y="862262"/>
                  <a:ext cx="138222" cy="141177"/>
                </a:xfrm>
                <a:prstGeom prst="ellipse">
                  <a:avLst/>
                </a:prstGeom>
                <a:solidFill>
                  <a:srgbClr val="0070C0"/>
                </a:solidFill>
                <a:ln w="25400">
                  <a:solidFill>
                    <a:srgbClr val="14608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sz="1629"/>
                </a:p>
              </p:txBody>
            </p:sp>
            <p:sp>
              <p:nvSpPr>
                <p:cNvPr id="65" name="Oval 64">
                  <a:extLst>
                    <a:ext uri="{FF2B5EF4-FFF2-40B4-BE49-F238E27FC236}">
                      <a16:creationId xmlns:a16="http://schemas.microsoft.com/office/drawing/2014/main" id="{F22498A4-9240-40D7-E161-C6B06953389E}"/>
                    </a:ext>
                  </a:extLst>
                </p:cNvPr>
                <p:cNvSpPr/>
                <p:nvPr/>
              </p:nvSpPr>
              <p:spPr>
                <a:xfrm flipH="1" flipV="1">
                  <a:off x="1890200" y="715034"/>
                  <a:ext cx="138222" cy="141177"/>
                </a:xfrm>
                <a:prstGeom prst="ellipse">
                  <a:avLst/>
                </a:prstGeom>
                <a:solidFill>
                  <a:srgbClr val="0070C0"/>
                </a:solidFill>
                <a:ln w="25400">
                  <a:solidFill>
                    <a:srgbClr val="14608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sz="1629"/>
                </a:p>
              </p:txBody>
            </p:sp>
            <p:sp>
              <p:nvSpPr>
                <p:cNvPr id="66" name="Oval 65">
                  <a:extLst>
                    <a:ext uri="{FF2B5EF4-FFF2-40B4-BE49-F238E27FC236}">
                      <a16:creationId xmlns:a16="http://schemas.microsoft.com/office/drawing/2014/main" id="{145DA18F-3C75-F432-6C8B-28584C7BE2D0}"/>
                    </a:ext>
                  </a:extLst>
                </p:cNvPr>
                <p:cNvSpPr/>
                <p:nvPr/>
              </p:nvSpPr>
              <p:spPr>
                <a:xfrm flipH="1" flipV="1">
                  <a:off x="945653" y="862263"/>
                  <a:ext cx="138222" cy="141177"/>
                </a:xfrm>
                <a:prstGeom prst="ellipse">
                  <a:avLst/>
                </a:prstGeom>
                <a:solidFill>
                  <a:schemeClr val="tx1">
                    <a:lumMod val="50000"/>
                    <a:lumOff val="50000"/>
                  </a:schemeClr>
                </a:solidFill>
                <a:ln w="19050">
                  <a:solidFill>
                    <a:schemeClr val="tx1">
                      <a:lumMod val="85000"/>
                      <a:lumOff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sz="1629"/>
                </a:p>
              </p:txBody>
            </p:sp>
            <p:sp>
              <p:nvSpPr>
                <p:cNvPr id="67" name="Oval 66">
                  <a:extLst>
                    <a:ext uri="{FF2B5EF4-FFF2-40B4-BE49-F238E27FC236}">
                      <a16:creationId xmlns:a16="http://schemas.microsoft.com/office/drawing/2014/main" id="{AA28CEA4-8CBC-B3B6-9E80-BFF24789DB34}"/>
                    </a:ext>
                  </a:extLst>
                </p:cNvPr>
                <p:cNvSpPr/>
                <p:nvPr/>
              </p:nvSpPr>
              <p:spPr>
                <a:xfrm flipH="1" flipV="1">
                  <a:off x="1343250" y="347908"/>
                  <a:ext cx="138222" cy="141177"/>
                </a:xfrm>
                <a:prstGeom prst="ellipse">
                  <a:avLst/>
                </a:prstGeom>
                <a:solidFill>
                  <a:schemeClr val="tx1">
                    <a:lumMod val="50000"/>
                    <a:lumOff val="50000"/>
                  </a:schemeClr>
                </a:solidFill>
                <a:ln w="19050">
                  <a:solidFill>
                    <a:schemeClr val="tx1">
                      <a:lumMod val="85000"/>
                      <a:lumOff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sz="1629"/>
                </a:p>
              </p:txBody>
            </p:sp>
            <p:sp>
              <p:nvSpPr>
                <p:cNvPr id="68" name="Oval 67">
                  <a:extLst>
                    <a:ext uri="{FF2B5EF4-FFF2-40B4-BE49-F238E27FC236}">
                      <a16:creationId xmlns:a16="http://schemas.microsoft.com/office/drawing/2014/main" id="{C676576B-F845-CEF5-5F6C-A97E757E80F8}"/>
                    </a:ext>
                  </a:extLst>
                </p:cNvPr>
                <p:cNvSpPr/>
                <p:nvPr/>
              </p:nvSpPr>
              <p:spPr>
                <a:xfrm flipH="1" flipV="1">
                  <a:off x="1698313" y="432376"/>
                  <a:ext cx="138222" cy="141177"/>
                </a:xfrm>
                <a:prstGeom prst="ellipse">
                  <a:avLst/>
                </a:prstGeom>
                <a:solidFill>
                  <a:schemeClr val="tx1">
                    <a:lumMod val="50000"/>
                    <a:lumOff val="50000"/>
                  </a:schemeClr>
                </a:solidFill>
                <a:ln w="19050">
                  <a:solidFill>
                    <a:schemeClr val="tx1">
                      <a:lumMod val="85000"/>
                      <a:lumOff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sz="1629"/>
                </a:p>
              </p:txBody>
            </p:sp>
            <p:sp>
              <p:nvSpPr>
                <p:cNvPr id="69" name="Oval 68">
                  <a:extLst>
                    <a:ext uri="{FF2B5EF4-FFF2-40B4-BE49-F238E27FC236}">
                      <a16:creationId xmlns:a16="http://schemas.microsoft.com/office/drawing/2014/main" id="{74F0B896-053B-8E32-C976-6C428A06424D}"/>
                    </a:ext>
                  </a:extLst>
                </p:cNvPr>
                <p:cNvSpPr/>
                <p:nvPr/>
              </p:nvSpPr>
              <p:spPr>
                <a:xfrm flipH="1" flipV="1">
                  <a:off x="1273502" y="693771"/>
                  <a:ext cx="138222" cy="141177"/>
                </a:xfrm>
                <a:prstGeom prst="ellipse">
                  <a:avLst/>
                </a:prstGeom>
                <a:solidFill>
                  <a:schemeClr val="tx1">
                    <a:lumMod val="50000"/>
                    <a:lumOff val="50000"/>
                  </a:schemeClr>
                </a:solidFill>
                <a:ln w="19050">
                  <a:solidFill>
                    <a:schemeClr val="tx1">
                      <a:lumMod val="85000"/>
                      <a:lumOff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sz="1629"/>
                </a:p>
              </p:txBody>
            </p:sp>
          </p:grpSp>
        </p:grpSp>
        <p:sp>
          <p:nvSpPr>
            <p:cNvPr id="71" name="TextBox 70">
              <a:extLst>
                <a:ext uri="{FF2B5EF4-FFF2-40B4-BE49-F238E27FC236}">
                  <a16:creationId xmlns:a16="http://schemas.microsoft.com/office/drawing/2014/main" id="{D9BAE58E-F87C-95BD-9416-F4AEBFCA8205}"/>
                </a:ext>
              </a:extLst>
            </p:cNvPr>
            <p:cNvSpPr txBox="1"/>
            <p:nvPr/>
          </p:nvSpPr>
          <p:spPr>
            <a:xfrm>
              <a:off x="814253" y="3730368"/>
              <a:ext cx="1032064" cy="1200329"/>
            </a:xfrm>
            <a:prstGeom prst="rect">
              <a:avLst/>
            </a:prstGeom>
            <a:noFill/>
          </p:spPr>
          <p:txBody>
            <a:bodyPr wrap="square" rtlCol="0">
              <a:spAutoFit/>
            </a:bodyPr>
            <a:lstStyle/>
            <a:p>
              <a:r>
                <a:rPr lang="en-US" sz="2400" dirty="0"/>
                <a:t>what we have:</a:t>
              </a:r>
            </a:p>
          </p:txBody>
        </p:sp>
        <p:sp>
          <p:nvSpPr>
            <p:cNvPr id="72" name="TextBox 71">
              <a:extLst>
                <a:ext uri="{FF2B5EF4-FFF2-40B4-BE49-F238E27FC236}">
                  <a16:creationId xmlns:a16="http://schemas.microsoft.com/office/drawing/2014/main" id="{A9395EFD-0556-A030-866F-9B2C1B000161}"/>
                </a:ext>
              </a:extLst>
            </p:cNvPr>
            <p:cNvSpPr txBox="1"/>
            <p:nvPr/>
          </p:nvSpPr>
          <p:spPr>
            <a:xfrm>
              <a:off x="3649261" y="3694465"/>
              <a:ext cx="1096166" cy="1200329"/>
            </a:xfrm>
            <a:prstGeom prst="rect">
              <a:avLst/>
            </a:prstGeom>
            <a:noFill/>
          </p:spPr>
          <p:txBody>
            <a:bodyPr wrap="square" rtlCol="0">
              <a:spAutoFit/>
            </a:bodyPr>
            <a:lstStyle/>
            <a:p>
              <a:r>
                <a:rPr lang="en-US" sz="2400" dirty="0"/>
                <a:t>what we want:</a:t>
              </a:r>
            </a:p>
          </p:txBody>
        </p:sp>
      </p:grpSp>
    </p:spTree>
    <p:extLst>
      <p:ext uri="{BB962C8B-B14F-4D97-AF65-F5344CB8AC3E}">
        <p14:creationId xmlns:p14="http://schemas.microsoft.com/office/powerpoint/2010/main" val="24980733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ounded Rectangle 22">
            <a:extLst>
              <a:ext uri="{FF2B5EF4-FFF2-40B4-BE49-F238E27FC236}">
                <a16:creationId xmlns:a16="http://schemas.microsoft.com/office/drawing/2014/main" id="{C7A65765-CC26-5EA4-53BD-FE1CE4B9C394}"/>
              </a:ext>
            </a:extLst>
          </p:cNvPr>
          <p:cNvSpPr/>
          <p:nvPr/>
        </p:nvSpPr>
        <p:spPr>
          <a:xfrm>
            <a:off x="530476" y="1600200"/>
            <a:ext cx="5565524" cy="4414814"/>
          </a:xfrm>
          <a:prstGeom prst="roundRect">
            <a:avLst>
              <a:gd name="adj" fmla="val 929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ounded Rectangle 19">
            <a:extLst>
              <a:ext uri="{FF2B5EF4-FFF2-40B4-BE49-F238E27FC236}">
                <a16:creationId xmlns:a16="http://schemas.microsoft.com/office/drawing/2014/main" id="{45FE3188-72F7-181F-ED50-BEAB1B186FE4}"/>
              </a:ext>
            </a:extLst>
          </p:cNvPr>
          <p:cNvSpPr/>
          <p:nvPr/>
        </p:nvSpPr>
        <p:spPr>
          <a:xfrm>
            <a:off x="6700605" y="1600200"/>
            <a:ext cx="5001633" cy="4414814"/>
          </a:xfrm>
          <a:prstGeom prst="roundRect">
            <a:avLst>
              <a:gd name="adj" fmla="val 929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EC8E822-D724-16CB-1E96-A5CBF0AE7A9D}"/>
              </a:ext>
            </a:extLst>
          </p:cNvPr>
          <p:cNvSpPr>
            <a:spLocks noGrp="1"/>
          </p:cNvSpPr>
          <p:nvPr>
            <p:ph type="title"/>
          </p:nvPr>
        </p:nvSpPr>
        <p:spPr/>
        <p:txBody>
          <a:bodyPr/>
          <a:lstStyle/>
          <a:p>
            <a:r>
              <a:rPr lang="en-US" dirty="0"/>
              <a:t>From CPD to (L</a:t>
            </a:r>
            <a:r>
              <a:rPr lang="en-US" cap="none" baseline="-25000" dirty="0"/>
              <a:t>r</a:t>
            </a:r>
            <a:r>
              <a:rPr lang="en-US" dirty="0"/>
              <a:t>,L</a:t>
            </a:r>
            <a:r>
              <a:rPr lang="en-US" cap="none" baseline="-25000" dirty="0"/>
              <a:t>r</a:t>
            </a:r>
            <a:r>
              <a:rPr lang="en-US" dirty="0"/>
              <a:t>,1)-BTD</a:t>
            </a:r>
          </a:p>
        </p:txBody>
      </p:sp>
      <p:pic>
        <p:nvPicPr>
          <p:cNvPr id="8" name="Picture 7">
            <a:extLst>
              <a:ext uri="{FF2B5EF4-FFF2-40B4-BE49-F238E27FC236}">
                <a16:creationId xmlns:a16="http://schemas.microsoft.com/office/drawing/2014/main" id="{A6895281-8406-1D76-3403-5587D27B5981}"/>
              </a:ext>
            </a:extLst>
          </p:cNvPr>
          <p:cNvPicPr>
            <a:picLocks noChangeAspect="1"/>
          </p:cNvPicPr>
          <p:nvPr/>
        </p:nvPicPr>
        <p:blipFill>
          <a:blip r:embed="rId3"/>
          <a:stretch>
            <a:fillRect/>
          </a:stretch>
        </p:blipFill>
        <p:spPr>
          <a:xfrm>
            <a:off x="1219200" y="4187475"/>
            <a:ext cx="4245019" cy="1070325"/>
          </a:xfrm>
          <a:prstGeom prst="rect">
            <a:avLst/>
          </a:prstGeom>
        </p:spPr>
      </p:pic>
      <p:grpSp>
        <p:nvGrpSpPr>
          <p:cNvPr id="22" name="Group 21">
            <a:extLst>
              <a:ext uri="{FF2B5EF4-FFF2-40B4-BE49-F238E27FC236}">
                <a16:creationId xmlns:a16="http://schemas.microsoft.com/office/drawing/2014/main" id="{98AF5EDF-6602-6327-4EF6-19398FED80DB}"/>
              </a:ext>
            </a:extLst>
          </p:cNvPr>
          <p:cNvGrpSpPr/>
          <p:nvPr/>
        </p:nvGrpSpPr>
        <p:grpSpPr>
          <a:xfrm>
            <a:off x="1219201" y="2642330"/>
            <a:ext cx="4402121" cy="1326386"/>
            <a:chOff x="1521174" y="1880298"/>
            <a:chExt cx="2726937" cy="749267"/>
          </a:xfrm>
        </p:grpSpPr>
        <p:pic>
          <p:nvPicPr>
            <p:cNvPr id="9" name="Picture 8">
              <a:extLst>
                <a:ext uri="{FF2B5EF4-FFF2-40B4-BE49-F238E27FC236}">
                  <a16:creationId xmlns:a16="http://schemas.microsoft.com/office/drawing/2014/main" id="{DB993E94-A5C4-5F54-DD2E-5FF06EB23B04}"/>
                </a:ext>
              </a:extLst>
            </p:cNvPr>
            <p:cNvPicPr>
              <a:picLocks noChangeAspect="1"/>
            </p:cNvPicPr>
            <p:nvPr/>
          </p:nvPicPr>
          <p:blipFill>
            <a:blip r:embed="rId4"/>
            <a:srcRect l="56851" t="-1720" b="13788"/>
            <a:stretch/>
          </p:blipFill>
          <p:spPr>
            <a:xfrm>
              <a:off x="2308187" y="1894586"/>
              <a:ext cx="1939924" cy="647700"/>
            </a:xfrm>
            <a:prstGeom prst="rect">
              <a:avLst/>
            </a:prstGeom>
          </p:spPr>
        </p:pic>
        <p:pic>
          <p:nvPicPr>
            <p:cNvPr id="10" name="Picture 9">
              <a:extLst>
                <a:ext uri="{FF2B5EF4-FFF2-40B4-BE49-F238E27FC236}">
                  <a16:creationId xmlns:a16="http://schemas.microsoft.com/office/drawing/2014/main" id="{AC81A253-04A6-C557-D941-B60CFCCC754E}"/>
                </a:ext>
              </a:extLst>
            </p:cNvPr>
            <p:cNvPicPr>
              <a:picLocks noChangeAspect="1"/>
            </p:cNvPicPr>
            <p:nvPr/>
          </p:nvPicPr>
          <p:blipFill>
            <a:blip r:embed="rId4"/>
            <a:srcRect l="-1" t="1" r="83448" b="-1253"/>
            <a:stretch/>
          </p:blipFill>
          <p:spPr>
            <a:xfrm>
              <a:off x="1521174" y="1880298"/>
              <a:ext cx="747646" cy="749267"/>
            </a:xfrm>
            <a:prstGeom prst="rect">
              <a:avLst/>
            </a:prstGeom>
          </p:spPr>
        </p:pic>
      </p:grpSp>
      <p:grpSp>
        <p:nvGrpSpPr>
          <p:cNvPr id="24" name="Group 23">
            <a:extLst>
              <a:ext uri="{FF2B5EF4-FFF2-40B4-BE49-F238E27FC236}">
                <a16:creationId xmlns:a16="http://schemas.microsoft.com/office/drawing/2014/main" id="{7B9C9634-4AEE-CEBF-E328-2CB383AFF6EB}"/>
              </a:ext>
            </a:extLst>
          </p:cNvPr>
          <p:cNvGrpSpPr/>
          <p:nvPr/>
        </p:nvGrpSpPr>
        <p:grpSpPr>
          <a:xfrm>
            <a:off x="6858000" y="1997763"/>
            <a:ext cx="4529760" cy="1405016"/>
            <a:chOff x="6858000" y="1421580"/>
            <a:chExt cx="4529760" cy="1405016"/>
          </a:xfrm>
        </p:grpSpPr>
        <p:pic>
          <p:nvPicPr>
            <p:cNvPr id="11" name="Picture 10">
              <a:extLst>
                <a:ext uri="{FF2B5EF4-FFF2-40B4-BE49-F238E27FC236}">
                  <a16:creationId xmlns:a16="http://schemas.microsoft.com/office/drawing/2014/main" id="{7E8EC2FF-1050-5445-FCD3-8DDF62F79AFD}"/>
                </a:ext>
              </a:extLst>
            </p:cNvPr>
            <p:cNvPicPr>
              <a:picLocks noChangeAspect="1"/>
            </p:cNvPicPr>
            <p:nvPr/>
          </p:nvPicPr>
          <p:blipFill>
            <a:blip r:embed="rId5"/>
            <a:srcRect l="55378" t="772" b="62694"/>
            <a:stretch/>
          </p:blipFill>
          <p:spPr>
            <a:xfrm>
              <a:off x="6858000" y="1421580"/>
              <a:ext cx="4529760" cy="1405016"/>
            </a:xfrm>
            <a:prstGeom prst="rect">
              <a:avLst/>
            </a:prstGeom>
          </p:spPr>
        </p:pic>
        <p:pic>
          <p:nvPicPr>
            <p:cNvPr id="12" name="Picture 11">
              <a:extLst>
                <a:ext uri="{FF2B5EF4-FFF2-40B4-BE49-F238E27FC236}">
                  <a16:creationId xmlns:a16="http://schemas.microsoft.com/office/drawing/2014/main" id="{237D053E-D366-9B20-7831-8DBEDB018DD9}"/>
                </a:ext>
              </a:extLst>
            </p:cNvPr>
            <p:cNvPicPr>
              <a:picLocks noChangeAspect="1"/>
            </p:cNvPicPr>
            <p:nvPr/>
          </p:nvPicPr>
          <p:blipFill>
            <a:blip r:embed="rId5">
              <a:clrChange>
                <a:clrFrom>
                  <a:srgbClr val="FFFFFF"/>
                </a:clrFrom>
                <a:clrTo>
                  <a:srgbClr val="FFFFFF">
                    <a:alpha val="0"/>
                  </a:srgbClr>
                </a:clrTo>
              </a:clrChange>
            </a:blip>
            <a:srcRect l="70930" t="16202" r="22731" b="70808"/>
            <a:stretch/>
          </p:blipFill>
          <p:spPr>
            <a:xfrm>
              <a:off x="8483552" y="2046309"/>
              <a:ext cx="643467" cy="499533"/>
            </a:xfrm>
            <a:prstGeom prst="rect">
              <a:avLst/>
            </a:prstGeom>
          </p:spPr>
        </p:pic>
        <p:pic>
          <p:nvPicPr>
            <p:cNvPr id="13" name="Picture 12">
              <a:extLst>
                <a:ext uri="{FF2B5EF4-FFF2-40B4-BE49-F238E27FC236}">
                  <a16:creationId xmlns:a16="http://schemas.microsoft.com/office/drawing/2014/main" id="{DA1F4E2D-6E1A-E699-FEDA-4C96037275B9}"/>
                </a:ext>
              </a:extLst>
            </p:cNvPr>
            <p:cNvPicPr>
              <a:picLocks noChangeAspect="1"/>
            </p:cNvPicPr>
            <p:nvPr/>
          </p:nvPicPr>
          <p:blipFill>
            <a:blip r:embed="rId5">
              <a:clrChange>
                <a:clrFrom>
                  <a:srgbClr val="FFFFFF"/>
                </a:clrFrom>
                <a:clrTo>
                  <a:srgbClr val="FFFFFF">
                    <a:alpha val="0"/>
                  </a:srgbClr>
                </a:clrTo>
              </a:clrChange>
            </a:blip>
            <a:srcRect l="70930" t="16202" r="22731" b="70808"/>
            <a:stretch/>
          </p:blipFill>
          <p:spPr>
            <a:xfrm>
              <a:off x="9548283" y="2047917"/>
              <a:ext cx="643467" cy="499533"/>
            </a:xfrm>
            <a:prstGeom prst="rect">
              <a:avLst/>
            </a:prstGeom>
          </p:spPr>
        </p:pic>
        <p:pic>
          <p:nvPicPr>
            <p:cNvPr id="14" name="Picture 13">
              <a:extLst>
                <a:ext uri="{FF2B5EF4-FFF2-40B4-BE49-F238E27FC236}">
                  <a16:creationId xmlns:a16="http://schemas.microsoft.com/office/drawing/2014/main" id="{145814AB-A61E-6D46-E66E-3FDE4EF58B46}"/>
                </a:ext>
              </a:extLst>
            </p:cNvPr>
            <p:cNvPicPr>
              <a:picLocks noChangeAspect="1"/>
            </p:cNvPicPr>
            <p:nvPr/>
          </p:nvPicPr>
          <p:blipFill>
            <a:blip r:embed="rId5">
              <a:clrChange>
                <a:clrFrom>
                  <a:srgbClr val="FFFFFF"/>
                </a:clrFrom>
                <a:clrTo>
                  <a:srgbClr val="FFFFFF">
                    <a:alpha val="0"/>
                  </a:srgbClr>
                </a:clrTo>
              </a:clrChange>
            </a:blip>
            <a:srcRect l="70930" t="16202" r="22731" b="70808"/>
            <a:stretch/>
          </p:blipFill>
          <p:spPr>
            <a:xfrm>
              <a:off x="10637331" y="2046309"/>
              <a:ext cx="643467" cy="499533"/>
            </a:xfrm>
            <a:prstGeom prst="rect">
              <a:avLst/>
            </a:prstGeom>
          </p:spPr>
        </p:pic>
        <p:pic>
          <p:nvPicPr>
            <p:cNvPr id="15" name="Picture 14">
              <a:extLst>
                <a:ext uri="{FF2B5EF4-FFF2-40B4-BE49-F238E27FC236}">
                  <a16:creationId xmlns:a16="http://schemas.microsoft.com/office/drawing/2014/main" id="{CF215180-218B-8055-4088-DE332DD62A1D}"/>
                </a:ext>
              </a:extLst>
            </p:cNvPr>
            <p:cNvPicPr>
              <a:picLocks noChangeAspect="1"/>
            </p:cNvPicPr>
            <p:nvPr/>
          </p:nvPicPr>
          <p:blipFill>
            <a:blip r:embed="rId5">
              <a:clrChange>
                <a:clrFrom>
                  <a:srgbClr val="FFFFFF"/>
                </a:clrFrom>
                <a:clrTo>
                  <a:srgbClr val="FFFFFF">
                    <a:alpha val="0"/>
                  </a:srgbClr>
                </a:clrTo>
              </a:clrChange>
            </a:blip>
            <a:srcRect l="70930" t="16202" r="22731" b="70808"/>
            <a:stretch/>
          </p:blipFill>
          <p:spPr>
            <a:xfrm>
              <a:off x="10684414" y="2104136"/>
              <a:ext cx="643467" cy="499533"/>
            </a:xfrm>
            <a:prstGeom prst="rect">
              <a:avLst/>
            </a:prstGeom>
          </p:spPr>
        </p:pic>
      </p:grpSp>
      <p:pic>
        <p:nvPicPr>
          <p:cNvPr id="16" name="Picture 15">
            <a:extLst>
              <a:ext uri="{FF2B5EF4-FFF2-40B4-BE49-F238E27FC236}">
                <a16:creationId xmlns:a16="http://schemas.microsoft.com/office/drawing/2014/main" id="{D9FA6563-BC47-7EF8-5B67-580A95F84F90}"/>
              </a:ext>
            </a:extLst>
          </p:cNvPr>
          <p:cNvPicPr>
            <a:picLocks noChangeAspect="1"/>
          </p:cNvPicPr>
          <p:nvPr/>
        </p:nvPicPr>
        <p:blipFill>
          <a:blip r:embed="rId6"/>
          <a:srcRect l="13093" t="6190" r="8385" b="10000"/>
          <a:stretch/>
        </p:blipFill>
        <p:spPr>
          <a:xfrm>
            <a:off x="9714981" y="4309983"/>
            <a:ext cx="1486419" cy="1405017"/>
          </a:xfrm>
          <a:prstGeom prst="rect">
            <a:avLst/>
          </a:prstGeom>
        </p:spPr>
      </p:pic>
      <p:cxnSp>
        <p:nvCxnSpPr>
          <p:cNvPr id="18" name="Straight Arrow Connector 17">
            <a:extLst>
              <a:ext uri="{FF2B5EF4-FFF2-40B4-BE49-F238E27FC236}">
                <a16:creationId xmlns:a16="http://schemas.microsoft.com/office/drawing/2014/main" id="{82005273-0FCB-2388-A6B2-503BCB158185}"/>
              </a:ext>
            </a:extLst>
          </p:cNvPr>
          <p:cNvCxnSpPr/>
          <p:nvPr/>
        </p:nvCxnSpPr>
        <p:spPr>
          <a:xfrm>
            <a:off x="9784244" y="3392470"/>
            <a:ext cx="0" cy="4000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863F1ED4-7739-F456-54FB-ECE1CA5742CB}"/>
              </a:ext>
            </a:extLst>
          </p:cNvPr>
          <p:cNvSpPr txBox="1"/>
          <p:nvPr/>
        </p:nvSpPr>
        <p:spPr>
          <a:xfrm>
            <a:off x="9615670" y="3852783"/>
            <a:ext cx="1152160" cy="461665"/>
          </a:xfrm>
          <a:prstGeom prst="rect">
            <a:avLst/>
          </a:prstGeom>
          <a:noFill/>
        </p:spPr>
        <p:txBody>
          <a:bodyPr wrap="square" rtlCol="0">
            <a:spAutoFit/>
          </a:bodyPr>
          <a:lstStyle/>
          <a:p>
            <a:r>
              <a:rPr lang="en-US" sz="2400" dirty="0">
                <a:latin typeface="Aptos" panose="020B0004020202020204" pitchFamily="34" charset="0"/>
              </a:rPr>
              <a:t>rank-2</a:t>
            </a:r>
          </a:p>
        </p:txBody>
      </p:sp>
      <p:sp>
        <p:nvSpPr>
          <p:cNvPr id="3" name="TextBox 2">
            <a:extLst>
              <a:ext uri="{FF2B5EF4-FFF2-40B4-BE49-F238E27FC236}">
                <a16:creationId xmlns:a16="http://schemas.microsoft.com/office/drawing/2014/main" id="{6068BECB-18D2-1C18-58E8-CF0878A8381A}"/>
              </a:ext>
            </a:extLst>
          </p:cNvPr>
          <p:cNvSpPr txBox="1"/>
          <p:nvPr/>
        </p:nvSpPr>
        <p:spPr>
          <a:xfrm>
            <a:off x="698500" y="2209800"/>
            <a:ext cx="1130300" cy="461665"/>
          </a:xfrm>
          <a:prstGeom prst="rect">
            <a:avLst/>
          </a:prstGeom>
          <a:noFill/>
        </p:spPr>
        <p:txBody>
          <a:bodyPr wrap="square" rtlCol="0">
            <a:spAutoFit/>
          </a:bodyPr>
          <a:lstStyle/>
          <a:p>
            <a:r>
              <a:rPr lang="en-US" sz="2400" dirty="0"/>
              <a:t>CPD:</a:t>
            </a:r>
          </a:p>
        </p:txBody>
      </p:sp>
      <p:sp>
        <p:nvSpPr>
          <p:cNvPr id="4" name="TextBox 3">
            <a:extLst>
              <a:ext uri="{FF2B5EF4-FFF2-40B4-BE49-F238E27FC236}">
                <a16:creationId xmlns:a16="http://schemas.microsoft.com/office/drawing/2014/main" id="{16A47551-C355-671C-7068-5201D9A527D3}"/>
              </a:ext>
            </a:extLst>
          </p:cNvPr>
          <p:cNvSpPr txBox="1"/>
          <p:nvPr/>
        </p:nvSpPr>
        <p:spPr>
          <a:xfrm>
            <a:off x="698500" y="3732377"/>
            <a:ext cx="1130300" cy="461665"/>
          </a:xfrm>
          <a:prstGeom prst="rect">
            <a:avLst/>
          </a:prstGeom>
          <a:noFill/>
        </p:spPr>
        <p:txBody>
          <a:bodyPr wrap="square" rtlCol="0">
            <a:spAutoFit/>
          </a:bodyPr>
          <a:lstStyle/>
          <a:p>
            <a:r>
              <a:rPr lang="en-US" sz="2400" dirty="0"/>
              <a:t>BTD:</a:t>
            </a:r>
          </a:p>
        </p:txBody>
      </p:sp>
      <p:sp>
        <p:nvSpPr>
          <p:cNvPr id="21" name="TextBox 20">
            <a:extLst>
              <a:ext uri="{FF2B5EF4-FFF2-40B4-BE49-F238E27FC236}">
                <a16:creationId xmlns:a16="http://schemas.microsoft.com/office/drawing/2014/main" id="{2FE59E0D-8011-1B7F-ADC0-CED084C5B254}"/>
              </a:ext>
            </a:extLst>
          </p:cNvPr>
          <p:cNvSpPr txBox="1"/>
          <p:nvPr/>
        </p:nvSpPr>
        <p:spPr>
          <a:xfrm>
            <a:off x="8077200" y="4579203"/>
            <a:ext cx="1477408" cy="830997"/>
          </a:xfrm>
          <a:prstGeom prst="rect">
            <a:avLst/>
          </a:prstGeom>
          <a:noFill/>
        </p:spPr>
        <p:txBody>
          <a:bodyPr wrap="square" rtlCol="0">
            <a:spAutoFit/>
          </a:bodyPr>
          <a:lstStyle/>
          <a:p>
            <a:pPr algn="r"/>
            <a:r>
              <a:rPr lang="en-US" sz="2400" dirty="0"/>
              <a:t>More </a:t>
            </a:r>
          </a:p>
          <a:p>
            <a:pPr algn="r"/>
            <a:r>
              <a:rPr lang="en-US" sz="2400" dirty="0"/>
              <a:t>realistic</a:t>
            </a:r>
          </a:p>
        </p:txBody>
      </p:sp>
      <p:sp>
        <p:nvSpPr>
          <p:cNvPr id="25" name="TextBox 24">
            <a:extLst>
              <a:ext uri="{FF2B5EF4-FFF2-40B4-BE49-F238E27FC236}">
                <a16:creationId xmlns:a16="http://schemas.microsoft.com/office/drawing/2014/main" id="{43D7A948-D90E-2A78-887D-2758CEABE7CB}"/>
              </a:ext>
            </a:extLst>
          </p:cNvPr>
          <p:cNvSpPr txBox="1"/>
          <p:nvPr/>
        </p:nvSpPr>
        <p:spPr>
          <a:xfrm>
            <a:off x="5029200" y="6444999"/>
            <a:ext cx="6857958" cy="338554"/>
          </a:xfrm>
          <a:prstGeom prst="rect">
            <a:avLst/>
          </a:prstGeom>
          <a:noFill/>
        </p:spPr>
        <p:txBody>
          <a:bodyPr wrap="square">
            <a:spAutoFit/>
          </a:bodyPr>
          <a:lstStyle/>
          <a:p>
            <a:pPr algn="r"/>
            <a:r>
              <a:rPr lang="en-US" sz="1600" b="0" i="0" u="none" strike="noStrike" dirty="0">
                <a:solidFill>
                  <a:schemeClr val="tx1"/>
                </a:solidFill>
                <a:effectLst/>
                <a:latin typeface="Aptos" panose="020B0004020202020204" pitchFamily="34" charset="0"/>
              </a:rPr>
              <a:t>Gujral et al (2020) | Hunyadi &amp; </a:t>
            </a:r>
            <a:r>
              <a:rPr lang="en-US" sz="1600" b="0" i="0" u="none" strike="noStrike" dirty="0" err="1">
                <a:solidFill>
                  <a:schemeClr val="tx1"/>
                </a:solidFill>
                <a:effectLst/>
                <a:latin typeface="Aptos" panose="020B0004020202020204" pitchFamily="34" charset="0"/>
              </a:rPr>
              <a:t>Aviyente</a:t>
            </a:r>
            <a:r>
              <a:rPr lang="en-US" sz="1600" b="0" i="0" u="none" strike="noStrike" dirty="0">
                <a:solidFill>
                  <a:schemeClr val="tx1"/>
                </a:solidFill>
                <a:effectLst/>
                <a:latin typeface="Aptos" panose="020B0004020202020204" pitchFamily="34" charset="0"/>
              </a:rPr>
              <a:t> (2025) IEEE SPM </a:t>
            </a:r>
            <a:endParaRPr lang="en-US" sz="1600" dirty="0">
              <a:solidFill>
                <a:schemeClr val="tx1"/>
              </a:solidFill>
              <a:latin typeface="Aptos" panose="020B0004020202020204" pitchFamily="34" charset="0"/>
            </a:endParaRPr>
          </a:p>
        </p:txBody>
      </p:sp>
    </p:spTree>
    <p:extLst>
      <p:ext uri="{BB962C8B-B14F-4D97-AF65-F5344CB8AC3E}">
        <p14:creationId xmlns:p14="http://schemas.microsoft.com/office/powerpoint/2010/main" val="1444158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a:extLst>
              <a:ext uri="{FF2B5EF4-FFF2-40B4-BE49-F238E27FC236}">
                <a16:creationId xmlns:a16="http://schemas.microsoft.com/office/drawing/2014/main" id="{75DF80D4-C922-509B-3E91-DD29FCC1C795}"/>
              </a:ext>
            </a:extLst>
          </p:cNvPr>
          <p:cNvSpPr/>
          <p:nvPr/>
        </p:nvSpPr>
        <p:spPr>
          <a:xfrm>
            <a:off x="506413" y="3352800"/>
            <a:ext cx="9704387" cy="3051175"/>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dirty="0">
              <a:latin typeface="Aptos" panose="020B0004020202020204" pitchFamily="34" charset="0"/>
            </a:endParaRPr>
          </a:p>
        </p:txBody>
      </p:sp>
      <p:sp>
        <p:nvSpPr>
          <p:cNvPr id="2" name="Title 1">
            <a:extLst>
              <a:ext uri="{FF2B5EF4-FFF2-40B4-BE49-F238E27FC236}">
                <a16:creationId xmlns:a16="http://schemas.microsoft.com/office/drawing/2014/main" id="{4A516458-908D-49AD-89F2-EE9C7416393F}"/>
              </a:ext>
            </a:extLst>
          </p:cNvPr>
          <p:cNvSpPr>
            <a:spLocks noGrp="1"/>
          </p:cNvSpPr>
          <p:nvPr>
            <p:ph type="title"/>
          </p:nvPr>
        </p:nvSpPr>
        <p:spPr/>
        <p:txBody>
          <a:bodyPr/>
          <a:lstStyle/>
          <a:p>
            <a:r>
              <a:rPr lang="en-US" dirty="0"/>
              <a:t>Dynamic network communities during task</a:t>
            </a:r>
          </a:p>
        </p:txBody>
      </p:sp>
      <p:pic>
        <p:nvPicPr>
          <p:cNvPr id="4" name="Picture 3">
            <a:extLst>
              <a:ext uri="{FF2B5EF4-FFF2-40B4-BE49-F238E27FC236}">
                <a16:creationId xmlns:a16="http://schemas.microsoft.com/office/drawing/2014/main" id="{280908EE-3F8D-2F54-BB5F-A0A6956F06AA}"/>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799804" y="3352800"/>
            <a:ext cx="9182396" cy="2142862"/>
          </a:xfrm>
          <a:prstGeom prst="rect">
            <a:avLst/>
          </a:prstGeom>
        </p:spPr>
      </p:pic>
      <p:pic>
        <p:nvPicPr>
          <p:cNvPr id="5" name="Picture 4">
            <a:extLst>
              <a:ext uri="{FF2B5EF4-FFF2-40B4-BE49-F238E27FC236}">
                <a16:creationId xmlns:a16="http://schemas.microsoft.com/office/drawing/2014/main" id="{2D5C3C57-3170-65B1-A667-D944742DAD0F}"/>
              </a:ext>
            </a:extLst>
          </p:cNvPr>
          <p:cNvPicPr>
            <a:picLocks noChangeAspect="1"/>
          </p:cNvPicPr>
          <p:nvPr/>
        </p:nvPicPr>
        <p:blipFill>
          <a:blip r:embed="rId4"/>
          <a:srcRect t="12127" r="64631" b="61105"/>
          <a:stretch>
            <a:fillRect/>
          </a:stretch>
        </p:blipFill>
        <p:spPr>
          <a:xfrm>
            <a:off x="3844758" y="5484137"/>
            <a:ext cx="1600200" cy="908313"/>
          </a:xfrm>
          <a:prstGeom prst="rect">
            <a:avLst/>
          </a:prstGeom>
        </p:spPr>
      </p:pic>
      <p:pic>
        <p:nvPicPr>
          <p:cNvPr id="6" name="Picture 5">
            <a:extLst>
              <a:ext uri="{FF2B5EF4-FFF2-40B4-BE49-F238E27FC236}">
                <a16:creationId xmlns:a16="http://schemas.microsoft.com/office/drawing/2014/main" id="{3D92B405-6EC2-1F1B-A301-268FBC10AEF7}"/>
              </a:ext>
            </a:extLst>
          </p:cNvPr>
          <p:cNvPicPr>
            <a:picLocks noChangeAspect="1"/>
          </p:cNvPicPr>
          <p:nvPr/>
        </p:nvPicPr>
        <p:blipFill>
          <a:blip r:embed="rId4"/>
          <a:srcRect l="35370" t="12127" r="36840" b="61105"/>
          <a:stretch>
            <a:fillRect/>
          </a:stretch>
        </p:blipFill>
        <p:spPr>
          <a:xfrm>
            <a:off x="6705600" y="5473072"/>
            <a:ext cx="1257300" cy="908313"/>
          </a:xfrm>
          <a:prstGeom prst="rect">
            <a:avLst/>
          </a:prstGeom>
        </p:spPr>
      </p:pic>
      <p:pic>
        <p:nvPicPr>
          <p:cNvPr id="7" name="Picture 6">
            <a:extLst>
              <a:ext uri="{FF2B5EF4-FFF2-40B4-BE49-F238E27FC236}">
                <a16:creationId xmlns:a16="http://schemas.microsoft.com/office/drawing/2014/main" id="{0880991F-EA0C-FC2D-7208-A04D86C43D61}"/>
              </a:ext>
            </a:extLst>
          </p:cNvPr>
          <p:cNvPicPr>
            <a:picLocks noChangeAspect="1"/>
          </p:cNvPicPr>
          <p:nvPr/>
        </p:nvPicPr>
        <p:blipFill>
          <a:blip r:embed="rId4"/>
          <a:srcRect l="62598" t="12127" r="7365" b="61105"/>
          <a:stretch>
            <a:fillRect/>
          </a:stretch>
        </p:blipFill>
        <p:spPr>
          <a:xfrm>
            <a:off x="1721478" y="5495662"/>
            <a:ext cx="1358900" cy="908313"/>
          </a:xfrm>
          <a:prstGeom prst="rect">
            <a:avLst/>
          </a:prstGeom>
        </p:spPr>
      </p:pic>
      <p:sp>
        <p:nvSpPr>
          <p:cNvPr id="9" name="Cube 8">
            <a:extLst>
              <a:ext uri="{FF2B5EF4-FFF2-40B4-BE49-F238E27FC236}">
                <a16:creationId xmlns:a16="http://schemas.microsoft.com/office/drawing/2014/main" id="{97DE5CE0-CB6E-A864-C995-DC68BD1CDDBC}"/>
              </a:ext>
            </a:extLst>
          </p:cNvPr>
          <p:cNvSpPr/>
          <p:nvPr/>
        </p:nvSpPr>
        <p:spPr>
          <a:xfrm>
            <a:off x="9294729" y="1649209"/>
            <a:ext cx="1346723" cy="1318770"/>
          </a:xfrm>
          <a:prstGeom prst="cube">
            <a:avLst/>
          </a:prstGeom>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266FDB07-812E-3D51-CB09-85AA8BA17831}"/>
              </a:ext>
            </a:extLst>
          </p:cNvPr>
          <p:cNvSpPr txBox="1"/>
          <p:nvPr/>
        </p:nvSpPr>
        <p:spPr>
          <a:xfrm>
            <a:off x="4532229" y="1540240"/>
            <a:ext cx="4346742" cy="1200329"/>
          </a:xfrm>
          <a:prstGeom prst="rect">
            <a:avLst/>
          </a:prstGeom>
          <a:noFill/>
        </p:spPr>
        <p:txBody>
          <a:bodyPr wrap="square" rtlCol="0">
            <a:spAutoFit/>
          </a:bodyPr>
          <a:lstStyle/>
          <a:p>
            <a:r>
              <a:rPr lang="en-US" sz="2400" dirty="0"/>
              <a:t>PLV across 64 channels</a:t>
            </a:r>
          </a:p>
          <a:p>
            <a:r>
              <a:rPr lang="en-US" sz="2400" dirty="0"/>
              <a:t>96 overlapping windows</a:t>
            </a:r>
          </a:p>
          <a:p>
            <a:r>
              <a:rPr lang="en-US" sz="2400" dirty="0"/>
              <a:t>Average across subjects </a:t>
            </a:r>
          </a:p>
        </p:txBody>
      </p:sp>
      <p:sp>
        <p:nvSpPr>
          <p:cNvPr id="11" name="Right Arrow 10">
            <a:extLst>
              <a:ext uri="{FF2B5EF4-FFF2-40B4-BE49-F238E27FC236}">
                <a16:creationId xmlns:a16="http://schemas.microsoft.com/office/drawing/2014/main" id="{29A2AD84-7F7D-896D-CB26-E6FF6AFC5E7A}"/>
              </a:ext>
            </a:extLst>
          </p:cNvPr>
          <p:cNvSpPr/>
          <p:nvPr/>
        </p:nvSpPr>
        <p:spPr>
          <a:xfrm>
            <a:off x="4324350" y="2597047"/>
            <a:ext cx="4762500" cy="447261"/>
          </a:xfrm>
          <a:prstGeom prst="rightArrow">
            <a:avLst>
              <a:gd name="adj1" fmla="val 21306"/>
              <a:gd name="adj2" fmla="val 78694"/>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E6F224E7-7316-A2E9-640C-BB91E2BD73B7}"/>
              </a:ext>
            </a:extLst>
          </p:cNvPr>
          <p:cNvSpPr txBox="1"/>
          <p:nvPr/>
        </p:nvSpPr>
        <p:spPr>
          <a:xfrm>
            <a:off x="9098882" y="1121894"/>
            <a:ext cx="4346742" cy="461665"/>
          </a:xfrm>
          <a:prstGeom prst="rect">
            <a:avLst/>
          </a:prstGeom>
          <a:noFill/>
        </p:spPr>
        <p:txBody>
          <a:bodyPr wrap="square" rtlCol="0">
            <a:spAutoFit/>
          </a:bodyPr>
          <a:lstStyle/>
          <a:p>
            <a:r>
              <a:rPr lang="en-US" sz="2400" dirty="0"/>
              <a:t>64 x 64 x 96</a:t>
            </a:r>
          </a:p>
        </p:txBody>
      </p:sp>
      <p:sp>
        <p:nvSpPr>
          <p:cNvPr id="13" name="Bent-Up Arrow 12">
            <a:extLst>
              <a:ext uri="{FF2B5EF4-FFF2-40B4-BE49-F238E27FC236}">
                <a16:creationId xmlns:a16="http://schemas.microsoft.com/office/drawing/2014/main" id="{430A380D-A591-9E74-F5F6-6DE43597B629}"/>
              </a:ext>
            </a:extLst>
          </p:cNvPr>
          <p:cNvSpPr/>
          <p:nvPr/>
        </p:nvSpPr>
        <p:spPr>
          <a:xfrm rot="5400000" flipV="1">
            <a:off x="9525000" y="3042122"/>
            <a:ext cx="1371600" cy="1230957"/>
          </a:xfrm>
          <a:prstGeom prst="bentUpArrow">
            <a:avLst>
              <a:gd name="adj1" fmla="val 9361"/>
              <a:gd name="adj2" fmla="val 20807"/>
              <a:gd name="adj3" fmla="val 25000"/>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Bent-Up Arrow 13">
            <a:extLst>
              <a:ext uri="{FF2B5EF4-FFF2-40B4-BE49-F238E27FC236}">
                <a16:creationId xmlns:a16="http://schemas.microsoft.com/office/drawing/2014/main" id="{DED7E59E-79F3-F3FC-7273-3F432274B5F3}"/>
              </a:ext>
            </a:extLst>
          </p:cNvPr>
          <p:cNvSpPr/>
          <p:nvPr/>
        </p:nvSpPr>
        <p:spPr>
          <a:xfrm rot="5400000" flipV="1">
            <a:off x="9180035" y="4361930"/>
            <a:ext cx="2061531" cy="1230956"/>
          </a:xfrm>
          <a:prstGeom prst="bentUpArrow">
            <a:avLst>
              <a:gd name="adj1" fmla="val 9361"/>
              <a:gd name="adj2" fmla="val 20807"/>
              <a:gd name="adj3" fmla="val 25000"/>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3252C119-B686-BEDE-86FF-F62F7B3EF5C5}"/>
              </a:ext>
            </a:extLst>
          </p:cNvPr>
          <p:cNvSpPr txBox="1"/>
          <p:nvPr/>
        </p:nvSpPr>
        <p:spPr>
          <a:xfrm rot="5400000">
            <a:off x="10441633" y="3573290"/>
            <a:ext cx="1230957" cy="461665"/>
          </a:xfrm>
          <a:prstGeom prst="rect">
            <a:avLst/>
          </a:prstGeom>
          <a:noFill/>
        </p:spPr>
        <p:txBody>
          <a:bodyPr wrap="square" rtlCol="0">
            <a:spAutoFit/>
          </a:bodyPr>
          <a:lstStyle/>
          <a:p>
            <a:r>
              <a:rPr lang="en-US" sz="2400" dirty="0"/>
              <a:t>CPD</a:t>
            </a:r>
          </a:p>
        </p:txBody>
      </p:sp>
      <p:sp>
        <p:nvSpPr>
          <p:cNvPr id="16" name="TextBox 15">
            <a:extLst>
              <a:ext uri="{FF2B5EF4-FFF2-40B4-BE49-F238E27FC236}">
                <a16:creationId xmlns:a16="http://schemas.microsoft.com/office/drawing/2014/main" id="{9744BD29-19C4-10B2-3FD2-7FE63A435821}"/>
              </a:ext>
            </a:extLst>
          </p:cNvPr>
          <p:cNvSpPr txBox="1"/>
          <p:nvPr/>
        </p:nvSpPr>
        <p:spPr>
          <a:xfrm rot="5400000">
            <a:off x="10441632" y="4983054"/>
            <a:ext cx="1230957" cy="461665"/>
          </a:xfrm>
          <a:prstGeom prst="rect">
            <a:avLst/>
          </a:prstGeom>
          <a:noFill/>
        </p:spPr>
        <p:txBody>
          <a:bodyPr wrap="square" rtlCol="0">
            <a:spAutoFit/>
          </a:bodyPr>
          <a:lstStyle/>
          <a:p>
            <a:r>
              <a:rPr lang="en-US" sz="2400" dirty="0"/>
              <a:t>BTD</a:t>
            </a:r>
          </a:p>
        </p:txBody>
      </p:sp>
      <p:sp>
        <p:nvSpPr>
          <p:cNvPr id="18" name="TextBox 17">
            <a:extLst>
              <a:ext uri="{FF2B5EF4-FFF2-40B4-BE49-F238E27FC236}">
                <a16:creationId xmlns:a16="http://schemas.microsoft.com/office/drawing/2014/main" id="{266BBAB3-2119-2965-5DB2-937D1F798A29}"/>
              </a:ext>
            </a:extLst>
          </p:cNvPr>
          <p:cNvSpPr txBox="1"/>
          <p:nvPr/>
        </p:nvSpPr>
        <p:spPr>
          <a:xfrm>
            <a:off x="8489912" y="6462163"/>
            <a:ext cx="6725264" cy="369332"/>
          </a:xfrm>
          <a:prstGeom prst="rect">
            <a:avLst/>
          </a:prstGeom>
          <a:noFill/>
        </p:spPr>
        <p:txBody>
          <a:bodyPr wrap="square">
            <a:spAutoFit/>
          </a:bodyPr>
          <a:lstStyle/>
          <a:p>
            <a:r>
              <a:rPr lang="en-US" sz="1800" b="0" i="0" u="none" strike="noStrike" dirty="0">
                <a:solidFill>
                  <a:schemeClr val="tx1"/>
                </a:solidFill>
                <a:effectLst/>
                <a:latin typeface="Aptos" panose="020B0004020202020204" pitchFamily="34" charset="0"/>
              </a:rPr>
              <a:t>Hunyadi &amp; </a:t>
            </a:r>
            <a:r>
              <a:rPr lang="en-US" sz="1800" b="0" i="0" u="none" strike="noStrike" dirty="0" err="1">
                <a:solidFill>
                  <a:schemeClr val="tx1"/>
                </a:solidFill>
                <a:effectLst/>
                <a:latin typeface="Aptos" panose="020B0004020202020204" pitchFamily="34" charset="0"/>
              </a:rPr>
              <a:t>Aviyente</a:t>
            </a:r>
            <a:r>
              <a:rPr lang="en-US" sz="1800" b="0" i="0" u="none" strike="noStrike" dirty="0">
                <a:solidFill>
                  <a:schemeClr val="tx1"/>
                </a:solidFill>
                <a:effectLst/>
                <a:latin typeface="Aptos" panose="020B0004020202020204" pitchFamily="34" charset="0"/>
              </a:rPr>
              <a:t> (2025) IEEE SPM</a:t>
            </a:r>
            <a:endParaRPr lang="en-US" dirty="0"/>
          </a:p>
        </p:txBody>
      </p:sp>
      <p:pic>
        <p:nvPicPr>
          <p:cNvPr id="3" name="Picture 2">
            <a:extLst>
              <a:ext uri="{FF2B5EF4-FFF2-40B4-BE49-F238E27FC236}">
                <a16:creationId xmlns:a16="http://schemas.microsoft.com/office/drawing/2014/main" id="{DA4266FD-3A8E-0035-4E2D-39673EE74A4A}"/>
              </a:ext>
            </a:extLst>
          </p:cNvPr>
          <p:cNvPicPr>
            <a:picLocks noChangeAspect="1"/>
          </p:cNvPicPr>
          <p:nvPr/>
        </p:nvPicPr>
        <p:blipFill>
          <a:blip r:embed="rId5"/>
          <a:stretch>
            <a:fillRect/>
          </a:stretch>
        </p:blipFill>
        <p:spPr>
          <a:xfrm>
            <a:off x="600812" y="1512209"/>
            <a:ext cx="3600231" cy="1619481"/>
          </a:xfrm>
          <a:prstGeom prst="roundRect">
            <a:avLst/>
          </a:prstGeom>
        </p:spPr>
      </p:pic>
    </p:spTree>
    <p:extLst>
      <p:ext uri="{BB962C8B-B14F-4D97-AF65-F5344CB8AC3E}">
        <p14:creationId xmlns:p14="http://schemas.microsoft.com/office/powerpoint/2010/main" val="27962581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ounded Rectangle 29">
            <a:extLst>
              <a:ext uri="{FF2B5EF4-FFF2-40B4-BE49-F238E27FC236}">
                <a16:creationId xmlns:a16="http://schemas.microsoft.com/office/drawing/2014/main" id="{4D28E20A-F46B-88E8-CC4A-31580859A594}"/>
              </a:ext>
            </a:extLst>
          </p:cNvPr>
          <p:cNvSpPr/>
          <p:nvPr/>
        </p:nvSpPr>
        <p:spPr>
          <a:xfrm>
            <a:off x="7238999" y="3979517"/>
            <a:ext cx="4828989" cy="233649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a:extLst>
              <a:ext uri="{FF2B5EF4-FFF2-40B4-BE49-F238E27FC236}">
                <a16:creationId xmlns:a16="http://schemas.microsoft.com/office/drawing/2014/main" id="{8C30E44D-87BC-C40B-89A4-30B735B64172}"/>
              </a:ext>
            </a:extLst>
          </p:cNvPr>
          <p:cNvSpPr/>
          <p:nvPr/>
        </p:nvSpPr>
        <p:spPr>
          <a:xfrm>
            <a:off x="304800" y="1469162"/>
            <a:ext cx="11763189" cy="1871103"/>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FB1E00D-8FD8-D543-405D-B698D8C3B0D5}"/>
              </a:ext>
            </a:extLst>
          </p:cNvPr>
          <p:cNvSpPr>
            <a:spLocks noGrp="1"/>
          </p:cNvSpPr>
          <p:nvPr>
            <p:ph type="title"/>
          </p:nvPr>
        </p:nvSpPr>
        <p:spPr>
          <a:xfrm>
            <a:off x="506413" y="771885"/>
            <a:ext cx="11561576" cy="1055995"/>
          </a:xfrm>
        </p:spPr>
        <p:txBody>
          <a:bodyPr/>
          <a:lstStyle/>
          <a:p>
            <a:r>
              <a:rPr lang="en-US" dirty="0"/>
              <a:t>Group differences in dynamic network communities </a:t>
            </a:r>
          </a:p>
        </p:txBody>
      </p:sp>
      <p:pic>
        <p:nvPicPr>
          <p:cNvPr id="4" name="Picture 3">
            <a:extLst>
              <a:ext uri="{FF2B5EF4-FFF2-40B4-BE49-F238E27FC236}">
                <a16:creationId xmlns:a16="http://schemas.microsoft.com/office/drawing/2014/main" id="{1FDA7118-F970-69BC-AC3E-A80074E96ABC}"/>
              </a:ext>
            </a:extLst>
          </p:cNvPr>
          <p:cNvPicPr>
            <a:picLocks noChangeAspect="1"/>
          </p:cNvPicPr>
          <p:nvPr/>
        </p:nvPicPr>
        <p:blipFill>
          <a:blip r:embed="rId3"/>
          <a:srcRect l="31152" r="54916" b="15700"/>
          <a:stretch>
            <a:fillRect/>
          </a:stretch>
        </p:blipFill>
        <p:spPr>
          <a:xfrm>
            <a:off x="3200400" y="1600200"/>
            <a:ext cx="958468" cy="1467592"/>
          </a:xfrm>
          <a:prstGeom prst="rect">
            <a:avLst/>
          </a:prstGeom>
        </p:spPr>
      </p:pic>
      <p:pic>
        <p:nvPicPr>
          <p:cNvPr id="5" name="Picture 4">
            <a:extLst>
              <a:ext uri="{FF2B5EF4-FFF2-40B4-BE49-F238E27FC236}">
                <a16:creationId xmlns:a16="http://schemas.microsoft.com/office/drawing/2014/main" id="{E1AF960D-82ED-DE24-BAA2-08A36CF21E81}"/>
              </a:ext>
            </a:extLst>
          </p:cNvPr>
          <p:cNvPicPr>
            <a:picLocks noChangeAspect="1"/>
          </p:cNvPicPr>
          <p:nvPr/>
        </p:nvPicPr>
        <p:blipFill>
          <a:blip r:embed="rId3"/>
          <a:srcRect l="49594" r="32657" b="15700"/>
          <a:stretch>
            <a:fillRect/>
          </a:stretch>
        </p:blipFill>
        <p:spPr>
          <a:xfrm rot="15461981">
            <a:off x="4960896" y="1543033"/>
            <a:ext cx="1221037" cy="1467592"/>
          </a:xfrm>
          <a:prstGeom prst="rect">
            <a:avLst/>
          </a:prstGeom>
        </p:spPr>
      </p:pic>
      <p:pic>
        <p:nvPicPr>
          <p:cNvPr id="7" name="Picture 6" descr="Fig. 1.">
            <a:extLst>
              <a:ext uri="{FF2B5EF4-FFF2-40B4-BE49-F238E27FC236}">
                <a16:creationId xmlns:a16="http://schemas.microsoft.com/office/drawing/2014/main" id="{EE333B83-641E-1E6D-4935-CD57059D79F2}"/>
              </a:ext>
            </a:extLst>
          </p:cNvPr>
          <p:cNvPicPr>
            <a:picLocks noChangeAspect="1"/>
          </p:cNvPicPr>
          <p:nvPr/>
        </p:nvPicPr>
        <p:blipFill>
          <a:blip r:embed="rId4"/>
          <a:srcRect l="3450" t="5366" r="79700" b="64653"/>
          <a:stretch>
            <a:fillRect/>
          </a:stretch>
        </p:blipFill>
        <p:spPr>
          <a:xfrm>
            <a:off x="457200" y="1603937"/>
            <a:ext cx="1685098" cy="1672663"/>
          </a:xfrm>
          <a:prstGeom prst="rect">
            <a:avLst/>
          </a:prstGeom>
        </p:spPr>
      </p:pic>
      <p:sp>
        <p:nvSpPr>
          <p:cNvPr id="10" name="TextBox 9">
            <a:extLst>
              <a:ext uri="{FF2B5EF4-FFF2-40B4-BE49-F238E27FC236}">
                <a16:creationId xmlns:a16="http://schemas.microsoft.com/office/drawing/2014/main" id="{AE713CAF-344B-527E-E381-195758396E1B}"/>
              </a:ext>
            </a:extLst>
          </p:cNvPr>
          <p:cNvSpPr txBox="1"/>
          <p:nvPr/>
        </p:nvSpPr>
        <p:spPr>
          <a:xfrm>
            <a:off x="2362200" y="1524000"/>
            <a:ext cx="2816341" cy="461665"/>
          </a:xfrm>
          <a:prstGeom prst="rect">
            <a:avLst/>
          </a:prstGeom>
          <a:noFill/>
        </p:spPr>
        <p:txBody>
          <a:bodyPr wrap="square" rtlCol="0">
            <a:spAutoFit/>
          </a:bodyPr>
          <a:lstStyle/>
          <a:p>
            <a:pPr algn="ctr"/>
            <a:r>
              <a:rPr lang="en-US" sz="2400" dirty="0"/>
              <a:t>200ms windows</a:t>
            </a:r>
          </a:p>
        </p:txBody>
      </p:sp>
      <p:sp>
        <p:nvSpPr>
          <p:cNvPr id="13" name="TextBox 12">
            <a:extLst>
              <a:ext uri="{FF2B5EF4-FFF2-40B4-BE49-F238E27FC236}">
                <a16:creationId xmlns:a16="http://schemas.microsoft.com/office/drawing/2014/main" id="{4508EB43-0696-42DB-26BD-234584D867FC}"/>
              </a:ext>
            </a:extLst>
          </p:cNvPr>
          <p:cNvSpPr txBox="1"/>
          <p:nvPr/>
        </p:nvSpPr>
        <p:spPr>
          <a:xfrm>
            <a:off x="6239739" y="1551652"/>
            <a:ext cx="2155650" cy="830997"/>
          </a:xfrm>
          <a:prstGeom prst="rect">
            <a:avLst/>
          </a:prstGeom>
          <a:noFill/>
        </p:spPr>
        <p:txBody>
          <a:bodyPr wrap="square" rtlCol="0">
            <a:spAutoFit/>
          </a:bodyPr>
          <a:lstStyle/>
          <a:p>
            <a:pPr algn="ctr"/>
            <a:r>
              <a:rPr lang="en-US" sz="2400" dirty="0"/>
              <a:t>Concatenate subjects</a:t>
            </a:r>
          </a:p>
        </p:txBody>
      </p:sp>
      <p:pic>
        <p:nvPicPr>
          <p:cNvPr id="14" name="Picture 13">
            <a:extLst>
              <a:ext uri="{FF2B5EF4-FFF2-40B4-BE49-F238E27FC236}">
                <a16:creationId xmlns:a16="http://schemas.microsoft.com/office/drawing/2014/main" id="{E9DD68A9-0FBE-DF89-4FA7-AA9A9BC40A9F}"/>
              </a:ext>
            </a:extLst>
          </p:cNvPr>
          <p:cNvPicPr>
            <a:picLocks noChangeAspect="1"/>
          </p:cNvPicPr>
          <p:nvPr/>
        </p:nvPicPr>
        <p:blipFill>
          <a:blip r:embed="rId3">
            <a:clrChange>
              <a:clrFrom>
                <a:srgbClr val="FFFFFF"/>
              </a:clrFrom>
              <a:clrTo>
                <a:srgbClr val="FFFFFF">
                  <a:alpha val="0"/>
                </a:srgbClr>
              </a:clrTo>
            </a:clrChange>
          </a:blip>
          <a:srcRect l="49594" r="32657" b="15700"/>
          <a:stretch>
            <a:fillRect/>
          </a:stretch>
        </p:blipFill>
        <p:spPr>
          <a:xfrm rot="15461981">
            <a:off x="8062279" y="1488195"/>
            <a:ext cx="1221037" cy="1467592"/>
          </a:xfrm>
          <a:prstGeom prst="rect">
            <a:avLst/>
          </a:prstGeom>
        </p:spPr>
      </p:pic>
      <p:pic>
        <p:nvPicPr>
          <p:cNvPr id="16" name="Picture 15">
            <a:extLst>
              <a:ext uri="{FF2B5EF4-FFF2-40B4-BE49-F238E27FC236}">
                <a16:creationId xmlns:a16="http://schemas.microsoft.com/office/drawing/2014/main" id="{64109F91-B63A-F541-5FC5-FEA9F6693FF6}"/>
              </a:ext>
            </a:extLst>
          </p:cNvPr>
          <p:cNvPicPr>
            <a:picLocks noChangeAspect="1"/>
          </p:cNvPicPr>
          <p:nvPr/>
        </p:nvPicPr>
        <p:blipFill>
          <a:blip r:embed="rId3">
            <a:clrChange>
              <a:clrFrom>
                <a:srgbClr val="FFFFFF"/>
              </a:clrFrom>
              <a:clrTo>
                <a:srgbClr val="FFFFFF">
                  <a:alpha val="0"/>
                </a:srgbClr>
              </a:clrTo>
            </a:clrChange>
          </a:blip>
          <a:srcRect l="49594" r="32657" b="15700"/>
          <a:stretch>
            <a:fillRect/>
          </a:stretch>
        </p:blipFill>
        <p:spPr>
          <a:xfrm rot="15461981">
            <a:off x="9201491" y="1411462"/>
            <a:ext cx="1221037" cy="1467592"/>
          </a:xfrm>
          <a:prstGeom prst="rect">
            <a:avLst/>
          </a:prstGeom>
        </p:spPr>
      </p:pic>
      <p:pic>
        <p:nvPicPr>
          <p:cNvPr id="15" name="Picture 14">
            <a:extLst>
              <a:ext uri="{FF2B5EF4-FFF2-40B4-BE49-F238E27FC236}">
                <a16:creationId xmlns:a16="http://schemas.microsoft.com/office/drawing/2014/main" id="{9911DAD4-AE12-2525-A8F4-920C7BA4F400}"/>
              </a:ext>
            </a:extLst>
          </p:cNvPr>
          <p:cNvPicPr>
            <a:picLocks noChangeAspect="1"/>
          </p:cNvPicPr>
          <p:nvPr/>
        </p:nvPicPr>
        <p:blipFill>
          <a:blip r:embed="rId3">
            <a:clrChange>
              <a:clrFrom>
                <a:srgbClr val="FFFFFF"/>
              </a:clrFrom>
              <a:clrTo>
                <a:srgbClr val="FFFFFF">
                  <a:alpha val="0"/>
                </a:srgbClr>
              </a:clrTo>
            </a:clrChange>
          </a:blip>
          <a:srcRect l="49594" r="32657" b="15700"/>
          <a:stretch>
            <a:fillRect/>
          </a:stretch>
        </p:blipFill>
        <p:spPr>
          <a:xfrm rot="15461981">
            <a:off x="10610456" y="1405813"/>
            <a:ext cx="1221037" cy="1467592"/>
          </a:xfrm>
          <a:prstGeom prst="rect">
            <a:avLst/>
          </a:prstGeom>
        </p:spPr>
      </p:pic>
      <p:sp>
        <p:nvSpPr>
          <p:cNvPr id="17" name="TextBox 16">
            <a:extLst>
              <a:ext uri="{FF2B5EF4-FFF2-40B4-BE49-F238E27FC236}">
                <a16:creationId xmlns:a16="http://schemas.microsoft.com/office/drawing/2014/main" id="{A5505815-B41F-F5E1-164B-BCCF4CC751A7}"/>
              </a:ext>
            </a:extLst>
          </p:cNvPr>
          <p:cNvSpPr txBox="1"/>
          <p:nvPr/>
        </p:nvSpPr>
        <p:spPr>
          <a:xfrm>
            <a:off x="7735770" y="2756230"/>
            <a:ext cx="4608627" cy="830997"/>
          </a:xfrm>
          <a:prstGeom prst="rect">
            <a:avLst/>
          </a:prstGeom>
          <a:noFill/>
        </p:spPr>
        <p:txBody>
          <a:bodyPr wrap="square" rtlCol="0">
            <a:spAutoFit/>
          </a:bodyPr>
          <a:lstStyle/>
          <a:p>
            <a:r>
              <a:rPr lang="en-US" sz="2400" dirty="0"/>
              <a:t>Participant 1 ….  Participant 81</a:t>
            </a:r>
          </a:p>
          <a:p>
            <a:endParaRPr lang="en-US" sz="2400" dirty="0"/>
          </a:p>
        </p:txBody>
      </p:sp>
      <p:sp>
        <p:nvSpPr>
          <p:cNvPr id="20" name="TextBox 19">
            <a:extLst>
              <a:ext uri="{FF2B5EF4-FFF2-40B4-BE49-F238E27FC236}">
                <a16:creationId xmlns:a16="http://schemas.microsoft.com/office/drawing/2014/main" id="{3F995E98-F2E8-5CA2-7952-9A900561CA8B}"/>
              </a:ext>
            </a:extLst>
          </p:cNvPr>
          <p:cNvSpPr txBox="1"/>
          <p:nvPr/>
        </p:nvSpPr>
        <p:spPr>
          <a:xfrm>
            <a:off x="10447369" y="1991159"/>
            <a:ext cx="1371605" cy="276999"/>
          </a:xfrm>
          <a:prstGeom prst="rect">
            <a:avLst/>
          </a:prstGeom>
          <a:noFill/>
        </p:spPr>
        <p:txBody>
          <a:bodyPr wrap="square" rtlCol="0">
            <a:spAutoFit/>
          </a:bodyPr>
          <a:lstStyle/>
          <a:p>
            <a:r>
              <a:rPr lang="en-US" sz="1200" dirty="0"/>
              <a:t>…</a:t>
            </a:r>
          </a:p>
        </p:txBody>
      </p:sp>
      <p:pic>
        <p:nvPicPr>
          <p:cNvPr id="25" name="Picture 24">
            <a:extLst>
              <a:ext uri="{FF2B5EF4-FFF2-40B4-BE49-F238E27FC236}">
                <a16:creationId xmlns:a16="http://schemas.microsoft.com/office/drawing/2014/main" id="{92214C8B-45AD-8C02-FAC4-D9EF6B1CB2BF}"/>
              </a:ext>
            </a:extLst>
          </p:cNvPr>
          <p:cNvPicPr>
            <a:picLocks noChangeAspect="1"/>
          </p:cNvPicPr>
          <p:nvPr/>
        </p:nvPicPr>
        <p:blipFill>
          <a:blip r:embed="rId5"/>
          <a:srcRect l="14485" t="65125" r="71306" b="20696"/>
          <a:stretch>
            <a:fillRect/>
          </a:stretch>
        </p:blipFill>
        <p:spPr>
          <a:xfrm rot="5400000">
            <a:off x="7110483" y="4864730"/>
            <a:ext cx="1807902" cy="683465"/>
          </a:xfrm>
          <a:prstGeom prst="rect">
            <a:avLst/>
          </a:prstGeom>
        </p:spPr>
      </p:pic>
      <p:sp>
        <p:nvSpPr>
          <p:cNvPr id="31" name="Cross 30">
            <a:extLst>
              <a:ext uri="{FF2B5EF4-FFF2-40B4-BE49-F238E27FC236}">
                <a16:creationId xmlns:a16="http://schemas.microsoft.com/office/drawing/2014/main" id="{312F5150-E206-B865-3202-B23795A41057}"/>
              </a:ext>
            </a:extLst>
          </p:cNvPr>
          <p:cNvSpPr/>
          <p:nvPr/>
        </p:nvSpPr>
        <p:spPr>
          <a:xfrm>
            <a:off x="7851113" y="5026346"/>
            <a:ext cx="283713" cy="279919"/>
          </a:xfrm>
          <a:prstGeom prst="plus">
            <a:avLst>
              <a:gd name="adj" fmla="val 40762"/>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3" name="Straight Connector 32">
            <a:extLst>
              <a:ext uri="{FF2B5EF4-FFF2-40B4-BE49-F238E27FC236}">
                <a16:creationId xmlns:a16="http://schemas.microsoft.com/office/drawing/2014/main" id="{7EB7E607-27AE-A9D0-91FB-17DE87B9C6F0}"/>
              </a:ext>
            </a:extLst>
          </p:cNvPr>
          <p:cNvCxnSpPr/>
          <p:nvPr/>
        </p:nvCxnSpPr>
        <p:spPr>
          <a:xfrm>
            <a:off x="9362999" y="3890665"/>
            <a:ext cx="0" cy="2219749"/>
          </a:xfrm>
          <a:prstGeom prst="line">
            <a:avLst/>
          </a:prstGeom>
          <a:ln>
            <a:prstDash val="lgDash"/>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B41F1D5D-FB12-AA76-0E91-8695A115C33B}"/>
              </a:ext>
            </a:extLst>
          </p:cNvPr>
          <p:cNvCxnSpPr/>
          <p:nvPr/>
        </p:nvCxnSpPr>
        <p:spPr>
          <a:xfrm>
            <a:off x="10508803" y="3898727"/>
            <a:ext cx="0" cy="2219749"/>
          </a:xfrm>
          <a:prstGeom prst="line">
            <a:avLst/>
          </a:prstGeom>
          <a:ln>
            <a:prstDash val="lgDash"/>
          </a:ln>
        </p:spPr>
        <p:style>
          <a:lnRef idx="1">
            <a:schemeClr val="accent1"/>
          </a:lnRef>
          <a:fillRef idx="0">
            <a:schemeClr val="accent1"/>
          </a:fillRef>
          <a:effectRef idx="0">
            <a:schemeClr val="accent1"/>
          </a:effectRef>
          <a:fontRef idx="minor">
            <a:schemeClr val="tx1"/>
          </a:fontRef>
        </p:style>
      </p:cxnSp>
      <p:pic>
        <p:nvPicPr>
          <p:cNvPr id="38" name="Picture 37">
            <a:extLst>
              <a:ext uri="{FF2B5EF4-FFF2-40B4-BE49-F238E27FC236}">
                <a16:creationId xmlns:a16="http://schemas.microsoft.com/office/drawing/2014/main" id="{8162B429-79DA-5465-B14F-2D1B3837CC55}"/>
              </a:ext>
            </a:extLst>
          </p:cNvPr>
          <p:cNvPicPr>
            <a:picLocks noChangeAspect="1"/>
          </p:cNvPicPr>
          <p:nvPr/>
        </p:nvPicPr>
        <p:blipFill>
          <a:blip r:embed="rId5"/>
          <a:srcRect l="14485" t="65125" r="71306" b="20696"/>
          <a:stretch>
            <a:fillRect/>
          </a:stretch>
        </p:blipFill>
        <p:spPr>
          <a:xfrm rot="5400000">
            <a:off x="1558363" y="4872792"/>
            <a:ext cx="1807902" cy="683465"/>
          </a:xfrm>
          <a:prstGeom prst="rect">
            <a:avLst/>
          </a:prstGeom>
        </p:spPr>
      </p:pic>
      <p:sp>
        <p:nvSpPr>
          <p:cNvPr id="39" name="TextBox 38">
            <a:extLst>
              <a:ext uri="{FF2B5EF4-FFF2-40B4-BE49-F238E27FC236}">
                <a16:creationId xmlns:a16="http://schemas.microsoft.com/office/drawing/2014/main" id="{A1BAB7D4-5AE1-67F4-72DB-38211B74ECD8}"/>
              </a:ext>
            </a:extLst>
          </p:cNvPr>
          <p:cNvSpPr txBox="1"/>
          <p:nvPr/>
        </p:nvSpPr>
        <p:spPr>
          <a:xfrm>
            <a:off x="280438" y="4177604"/>
            <a:ext cx="1861860" cy="830997"/>
          </a:xfrm>
          <a:prstGeom prst="rect">
            <a:avLst/>
          </a:prstGeom>
          <a:noFill/>
        </p:spPr>
        <p:txBody>
          <a:bodyPr wrap="square" rtlCol="0">
            <a:spAutoFit/>
          </a:bodyPr>
          <a:lstStyle/>
          <a:p>
            <a:r>
              <a:rPr lang="en-US" sz="2400" dirty="0"/>
              <a:t>Community </a:t>
            </a:r>
            <a:br>
              <a:rPr lang="en-US" sz="2400" dirty="0"/>
            </a:br>
            <a:r>
              <a:rPr lang="en-US" sz="2400" dirty="0"/>
              <a:t>structure 1</a:t>
            </a:r>
          </a:p>
        </p:txBody>
      </p:sp>
      <p:sp>
        <p:nvSpPr>
          <p:cNvPr id="40" name="TextBox 39">
            <a:extLst>
              <a:ext uri="{FF2B5EF4-FFF2-40B4-BE49-F238E27FC236}">
                <a16:creationId xmlns:a16="http://schemas.microsoft.com/office/drawing/2014/main" id="{B7557702-BB8B-E51E-35C2-B632B7BA525F}"/>
              </a:ext>
            </a:extLst>
          </p:cNvPr>
          <p:cNvSpPr txBox="1"/>
          <p:nvPr/>
        </p:nvSpPr>
        <p:spPr>
          <a:xfrm>
            <a:off x="280438" y="5197731"/>
            <a:ext cx="1861860" cy="830997"/>
          </a:xfrm>
          <a:prstGeom prst="rect">
            <a:avLst/>
          </a:prstGeom>
          <a:noFill/>
        </p:spPr>
        <p:txBody>
          <a:bodyPr wrap="square" rtlCol="0">
            <a:spAutoFit/>
          </a:bodyPr>
          <a:lstStyle/>
          <a:p>
            <a:r>
              <a:rPr lang="en-US" sz="2400" dirty="0"/>
              <a:t>Community</a:t>
            </a:r>
            <a:br>
              <a:rPr lang="en-US" sz="2400" dirty="0"/>
            </a:br>
            <a:r>
              <a:rPr lang="en-US" sz="2400" dirty="0"/>
              <a:t> structure 2</a:t>
            </a:r>
          </a:p>
        </p:txBody>
      </p:sp>
      <p:pic>
        <p:nvPicPr>
          <p:cNvPr id="45" name="Picture 44">
            <a:extLst>
              <a:ext uri="{FF2B5EF4-FFF2-40B4-BE49-F238E27FC236}">
                <a16:creationId xmlns:a16="http://schemas.microsoft.com/office/drawing/2014/main" id="{07B6FE1C-2B06-7786-2D8E-2E2C1D6B35BA}"/>
              </a:ext>
            </a:extLst>
          </p:cNvPr>
          <p:cNvPicPr>
            <a:picLocks noChangeAspect="1"/>
          </p:cNvPicPr>
          <p:nvPr/>
        </p:nvPicPr>
        <p:blipFill>
          <a:blip r:embed="rId6"/>
          <a:stretch>
            <a:fillRect/>
          </a:stretch>
        </p:blipFill>
        <p:spPr>
          <a:xfrm>
            <a:off x="10512363" y="4111479"/>
            <a:ext cx="1219200" cy="1955800"/>
          </a:xfrm>
          <a:prstGeom prst="rect">
            <a:avLst/>
          </a:prstGeom>
        </p:spPr>
      </p:pic>
      <p:pic>
        <p:nvPicPr>
          <p:cNvPr id="46" name="Picture 45">
            <a:extLst>
              <a:ext uri="{FF2B5EF4-FFF2-40B4-BE49-F238E27FC236}">
                <a16:creationId xmlns:a16="http://schemas.microsoft.com/office/drawing/2014/main" id="{DDA6D35D-4277-2678-B1DB-9292F7ADAEFD}"/>
              </a:ext>
            </a:extLst>
          </p:cNvPr>
          <p:cNvPicPr>
            <a:picLocks noChangeAspect="1"/>
          </p:cNvPicPr>
          <p:nvPr/>
        </p:nvPicPr>
        <p:blipFill>
          <a:blip r:embed="rId7">
            <a:clrChange>
              <a:clrFrom>
                <a:srgbClr val="FFFFFF"/>
              </a:clrFrom>
              <a:clrTo>
                <a:srgbClr val="FFFFFF">
                  <a:alpha val="0"/>
                </a:srgbClr>
              </a:clrTo>
            </a:clrChange>
            <a:duotone>
              <a:schemeClr val="accent1">
                <a:shade val="45000"/>
                <a:satMod val="135000"/>
              </a:schemeClr>
              <a:prstClr val="white"/>
            </a:duotone>
            <a:extLst>
              <a:ext uri="{BEBA8EAE-BF5A-486C-A8C5-ECC9F3942E4B}">
                <a14:imgProps xmlns:a14="http://schemas.microsoft.com/office/drawing/2010/main">
                  <a14:imgLayer r:embed="rId8">
                    <a14:imgEffect>
                      <a14:sharpenSoften amount="50000"/>
                    </a14:imgEffect>
                  </a14:imgLayer>
                </a14:imgProps>
              </a:ext>
            </a:extLst>
          </a:blip>
          <a:srcRect t="5947"/>
          <a:stretch>
            <a:fillRect/>
          </a:stretch>
        </p:blipFill>
        <p:spPr>
          <a:xfrm>
            <a:off x="9375931" y="4227554"/>
            <a:ext cx="1130300" cy="1827550"/>
          </a:xfrm>
          <a:prstGeom prst="rect">
            <a:avLst/>
          </a:prstGeom>
        </p:spPr>
      </p:pic>
      <p:pic>
        <p:nvPicPr>
          <p:cNvPr id="47" name="Picture 46">
            <a:extLst>
              <a:ext uri="{FF2B5EF4-FFF2-40B4-BE49-F238E27FC236}">
                <a16:creationId xmlns:a16="http://schemas.microsoft.com/office/drawing/2014/main" id="{DD285DF0-0F08-4572-18E6-F05D72F50C76}"/>
              </a:ext>
            </a:extLst>
          </p:cNvPr>
          <p:cNvPicPr>
            <a:picLocks noChangeAspect="1"/>
          </p:cNvPicPr>
          <p:nvPr/>
        </p:nvPicPr>
        <p:blipFill>
          <a:blip r:embed="rId9">
            <a:clrChange>
              <a:clrFrom>
                <a:srgbClr val="FFFFFF"/>
              </a:clrFrom>
              <a:clrTo>
                <a:srgbClr val="FFFFFF">
                  <a:alpha val="0"/>
                </a:srgbClr>
              </a:clrTo>
            </a:clrChange>
          </a:blip>
          <a:stretch>
            <a:fillRect/>
          </a:stretch>
        </p:blipFill>
        <p:spPr>
          <a:xfrm>
            <a:off x="8551749" y="3948317"/>
            <a:ext cx="800100" cy="2006600"/>
          </a:xfrm>
          <a:prstGeom prst="rect">
            <a:avLst/>
          </a:prstGeom>
        </p:spPr>
      </p:pic>
      <p:pic>
        <p:nvPicPr>
          <p:cNvPr id="48" name="Picture 47">
            <a:extLst>
              <a:ext uri="{FF2B5EF4-FFF2-40B4-BE49-F238E27FC236}">
                <a16:creationId xmlns:a16="http://schemas.microsoft.com/office/drawing/2014/main" id="{56E0E716-E2CB-E462-1289-50365729EA41}"/>
              </a:ext>
            </a:extLst>
          </p:cNvPr>
          <p:cNvPicPr>
            <a:picLocks noChangeAspect="1"/>
          </p:cNvPicPr>
          <p:nvPr/>
        </p:nvPicPr>
        <p:blipFill>
          <a:blip r:embed="rId9">
            <a:clrChange>
              <a:clrFrom>
                <a:srgbClr val="FFFFFF"/>
              </a:clrFrom>
              <a:clrTo>
                <a:srgbClr val="FFFFFF">
                  <a:alpha val="0"/>
                </a:srgbClr>
              </a:clrTo>
            </a:clrChange>
          </a:blip>
          <a:stretch>
            <a:fillRect/>
          </a:stretch>
        </p:blipFill>
        <p:spPr>
          <a:xfrm>
            <a:off x="8555889" y="3948317"/>
            <a:ext cx="800100" cy="2006600"/>
          </a:xfrm>
          <a:prstGeom prst="rect">
            <a:avLst/>
          </a:prstGeom>
        </p:spPr>
      </p:pic>
      <p:pic>
        <p:nvPicPr>
          <p:cNvPr id="49" name="Picture 48">
            <a:extLst>
              <a:ext uri="{FF2B5EF4-FFF2-40B4-BE49-F238E27FC236}">
                <a16:creationId xmlns:a16="http://schemas.microsoft.com/office/drawing/2014/main" id="{D3FAB77E-4C5F-B20C-BA09-430C862F0156}"/>
              </a:ext>
            </a:extLst>
          </p:cNvPr>
          <p:cNvPicPr>
            <a:picLocks noChangeAspect="1"/>
          </p:cNvPicPr>
          <p:nvPr/>
        </p:nvPicPr>
        <p:blipFill>
          <a:blip r:embed="rId7">
            <a:clrChange>
              <a:clrFrom>
                <a:srgbClr val="FFFFFF"/>
              </a:clrFrom>
              <a:clrTo>
                <a:srgbClr val="FFFFFF">
                  <a:alpha val="0"/>
                </a:srgbClr>
              </a:clrTo>
            </a:clrChange>
            <a:duotone>
              <a:schemeClr val="accent1">
                <a:shade val="45000"/>
                <a:satMod val="135000"/>
              </a:schemeClr>
              <a:prstClr val="white"/>
            </a:duotone>
            <a:extLst>
              <a:ext uri="{BEBA8EAE-BF5A-486C-A8C5-ECC9F3942E4B}">
                <a14:imgProps xmlns:a14="http://schemas.microsoft.com/office/drawing/2010/main">
                  <a14:imgLayer r:embed="rId10">
                    <a14:imgEffect>
                      <a14:sharpenSoften amount="50000"/>
                    </a14:imgEffect>
                  </a14:imgLayer>
                </a14:imgProps>
              </a:ext>
            </a:extLst>
          </a:blip>
          <a:srcRect t="5947"/>
          <a:stretch>
            <a:fillRect/>
          </a:stretch>
        </p:blipFill>
        <p:spPr>
          <a:xfrm>
            <a:off x="9375931" y="4227554"/>
            <a:ext cx="1130300" cy="1827550"/>
          </a:xfrm>
          <a:prstGeom prst="rect">
            <a:avLst/>
          </a:prstGeom>
        </p:spPr>
      </p:pic>
      <p:pic>
        <p:nvPicPr>
          <p:cNvPr id="50" name="Picture 49">
            <a:extLst>
              <a:ext uri="{FF2B5EF4-FFF2-40B4-BE49-F238E27FC236}">
                <a16:creationId xmlns:a16="http://schemas.microsoft.com/office/drawing/2014/main" id="{E9860694-0E96-12A5-0F05-96A7FE9331A8}"/>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10510321" y="4103030"/>
            <a:ext cx="1219200" cy="1955800"/>
          </a:xfrm>
          <a:prstGeom prst="rect">
            <a:avLst/>
          </a:prstGeom>
        </p:spPr>
      </p:pic>
      <p:sp>
        <p:nvSpPr>
          <p:cNvPr id="8" name="Right Arrow 7">
            <a:extLst>
              <a:ext uri="{FF2B5EF4-FFF2-40B4-BE49-F238E27FC236}">
                <a16:creationId xmlns:a16="http://schemas.microsoft.com/office/drawing/2014/main" id="{15B864F5-2D5E-2DDE-908A-092AAA5DF923}"/>
              </a:ext>
            </a:extLst>
          </p:cNvPr>
          <p:cNvSpPr/>
          <p:nvPr/>
        </p:nvSpPr>
        <p:spPr>
          <a:xfrm>
            <a:off x="2209800" y="2375274"/>
            <a:ext cx="686779" cy="208151"/>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ight Arrow 20">
            <a:extLst>
              <a:ext uri="{FF2B5EF4-FFF2-40B4-BE49-F238E27FC236}">
                <a16:creationId xmlns:a16="http://schemas.microsoft.com/office/drawing/2014/main" id="{378A1225-BE87-3576-CBC6-0D536D6FE7F3}"/>
              </a:ext>
            </a:extLst>
          </p:cNvPr>
          <p:cNvSpPr/>
          <p:nvPr/>
        </p:nvSpPr>
        <p:spPr>
          <a:xfrm>
            <a:off x="4293675" y="2382649"/>
            <a:ext cx="686779" cy="208151"/>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ight Arrow 23">
            <a:extLst>
              <a:ext uri="{FF2B5EF4-FFF2-40B4-BE49-F238E27FC236}">
                <a16:creationId xmlns:a16="http://schemas.microsoft.com/office/drawing/2014/main" id="{8F34190B-2586-131B-9B11-FFEDA9E6A413}"/>
              </a:ext>
            </a:extLst>
          </p:cNvPr>
          <p:cNvSpPr/>
          <p:nvPr/>
        </p:nvSpPr>
        <p:spPr>
          <a:xfrm>
            <a:off x="6495793" y="2362475"/>
            <a:ext cx="1639033" cy="228325"/>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ight Arrow 25">
            <a:extLst>
              <a:ext uri="{FF2B5EF4-FFF2-40B4-BE49-F238E27FC236}">
                <a16:creationId xmlns:a16="http://schemas.microsoft.com/office/drawing/2014/main" id="{B97C3BFC-B33B-4D94-A547-5879DACC67FE}"/>
              </a:ext>
            </a:extLst>
          </p:cNvPr>
          <p:cNvSpPr/>
          <p:nvPr/>
        </p:nvSpPr>
        <p:spPr>
          <a:xfrm rot="5400000">
            <a:off x="9597691" y="3573778"/>
            <a:ext cx="686779" cy="208151"/>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DC811939-0199-D6E5-F913-B39DB17C8D51}"/>
              </a:ext>
            </a:extLst>
          </p:cNvPr>
          <p:cNvSpPr txBox="1"/>
          <p:nvPr/>
        </p:nvSpPr>
        <p:spPr>
          <a:xfrm>
            <a:off x="10024041" y="3456340"/>
            <a:ext cx="2057400" cy="461665"/>
          </a:xfrm>
          <a:prstGeom prst="rect">
            <a:avLst/>
          </a:prstGeom>
          <a:noFill/>
        </p:spPr>
        <p:txBody>
          <a:bodyPr wrap="square" rtlCol="0">
            <a:spAutoFit/>
          </a:bodyPr>
          <a:lstStyle/>
          <a:p>
            <a:r>
              <a:rPr lang="en-US" sz="2400" dirty="0"/>
              <a:t>BTD</a:t>
            </a:r>
          </a:p>
        </p:txBody>
      </p:sp>
      <p:sp>
        <p:nvSpPr>
          <p:cNvPr id="32" name="Right Arrow 31">
            <a:extLst>
              <a:ext uri="{FF2B5EF4-FFF2-40B4-BE49-F238E27FC236}">
                <a16:creationId xmlns:a16="http://schemas.microsoft.com/office/drawing/2014/main" id="{576B85CB-FBC5-EAA5-D147-3906A963D19D}"/>
              </a:ext>
            </a:extLst>
          </p:cNvPr>
          <p:cNvSpPr/>
          <p:nvPr/>
        </p:nvSpPr>
        <p:spPr>
          <a:xfrm flipH="1">
            <a:off x="5790220" y="4953000"/>
            <a:ext cx="1110311" cy="244731"/>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TextBox 42">
            <a:extLst>
              <a:ext uri="{FF2B5EF4-FFF2-40B4-BE49-F238E27FC236}">
                <a16:creationId xmlns:a16="http://schemas.microsoft.com/office/drawing/2014/main" id="{114CA294-3BCE-DD84-E279-2B1E0CADB3BB}"/>
              </a:ext>
            </a:extLst>
          </p:cNvPr>
          <p:cNvSpPr txBox="1"/>
          <p:nvPr/>
        </p:nvSpPr>
        <p:spPr>
          <a:xfrm>
            <a:off x="8497311" y="6495330"/>
            <a:ext cx="3753298" cy="369332"/>
          </a:xfrm>
          <a:prstGeom prst="rect">
            <a:avLst/>
          </a:prstGeom>
          <a:noFill/>
        </p:spPr>
        <p:txBody>
          <a:bodyPr wrap="square">
            <a:spAutoFit/>
          </a:bodyPr>
          <a:lstStyle/>
          <a:p>
            <a:r>
              <a:rPr lang="en-US" sz="1800" b="0" i="0" u="none" strike="noStrike" dirty="0">
                <a:solidFill>
                  <a:schemeClr val="tx1"/>
                </a:solidFill>
                <a:effectLst/>
                <a:latin typeface="Aptos" panose="020B0004020202020204" pitchFamily="34" charset="0"/>
              </a:rPr>
              <a:t>Köves &amp; Hunyadi (2026), EUSIPCO</a:t>
            </a:r>
            <a:endParaRPr lang="en-US" dirty="0"/>
          </a:p>
        </p:txBody>
      </p:sp>
    </p:spTree>
    <p:extLst>
      <p:ext uri="{BB962C8B-B14F-4D97-AF65-F5344CB8AC3E}">
        <p14:creationId xmlns:p14="http://schemas.microsoft.com/office/powerpoint/2010/main" val="3006940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8"/>
                                        </p:tgtEl>
                                        <p:attrNameLst>
                                          <p:attrName>style.visibility</p:attrName>
                                        </p:attrNameLst>
                                      </p:cBhvr>
                                      <p:to>
                                        <p:strVal val="visible"/>
                                      </p:to>
                                    </p:set>
                                  </p:childTnLst>
                                </p:cTn>
                              </p:par>
                              <p:par>
                                <p:cTn id="13" presetID="0" presetClass="path" presetSubtype="0" accel="50000" decel="50000" fill="hold" nodeType="withEffect">
                                  <p:stCondLst>
                                    <p:cond delay="0"/>
                                  </p:stCondLst>
                                  <p:childTnLst>
                                    <p:animMotion origin="layout" path="M -0.0004 0.00718 L -0.42878 0.00602 " pathEditMode="relative" rAng="0" ptsTypes="AA">
                                      <p:cBhvr>
                                        <p:cTn id="14" dur="2000" fill="hold"/>
                                        <p:tgtEl>
                                          <p:spTgt spid="48"/>
                                        </p:tgtEl>
                                        <p:attrNameLst>
                                          <p:attrName>ppt_x</p:attrName>
                                          <p:attrName>ppt_y</p:attrName>
                                        </p:attrNameLst>
                                      </p:cBhvr>
                                      <p:rCtr x="-21419" y="-69"/>
                                    </p:animMotion>
                                  </p:childTnLst>
                                </p:cTn>
                              </p:par>
                            </p:childTnLst>
                          </p:cTn>
                        </p:par>
                      </p:childTnLst>
                    </p:cTn>
                  </p:par>
                  <p:par>
                    <p:cTn id="15" fill="hold">
                      <p:stCondLst>
                        <p:cond delay="indefinite"/>
                      </p:stCondLst>
                      <p:childTnLst>
                        <p:par>
                          <p:cTn id="16" fill="hold">
                            <p:stCondLst>
                              <p:cond delay="0"/>
                            </p:stCondLst>
                            <p:childTnLst>
                              <p:par>
                                <p:cTn id="17" presetID="0" presetClass="path" presetSubtype="0" accel="50000" decel="50000" fill="hold" nodeType="clickEffect">
                                  <p:stCondLst>
                                    <p:cond delay="0"/>
                                  </p:stCondLst>
                                  <p:childTnLst>
                                    <p:animMotion origin="layout" path="M -4.58333E-6 0.00023 L -0.50677 -0.02037 " pathEditMode="relative" rAng="0" ptsTypes="AA">
                                      <p:cBhvr>
                                        <p:cTn id="18" dur="2000" fill="hold"/>
                                        <p:tgtEl>
                                          <p:spTgt spid="49"/>
                                        </p:tgtEl>
                                        <p:attrNameLst>
                                          <p:attrName>ppt_x</p:attrName>
                                          <p:attrName>ppt_y</p:attrName>
                                        </p:attrNameLst>
                                      </p:cBhvr>
                                      <p:rCtr x="-25339" y="-1042"/>
                                    </p:animMotion>
                                  </p:childTnLst>
                                </p:cTn>
                              </p:par>
                            </p:childTnLst>
                          </p:cTn>
                        </p:par>
                      </p:childTnLst>
                    </p:cTn>
                  </p:par>
                  <p:par>
                    <p:cTn id="19" fill="hold">
                      <p:stCondLst>
                        <p:cond delay="indefinite"/>
                      </p:stCondLst>
                      <p:childTnLst>
                        <p:par>
                          <p:cTn id="20" fill="hold">
                            <p:stCondLst>
                              <p:cond delay="0"/>
                            </p:stCondLst>
                            <p:childTnLst>
                              <p:par>
                                <p:cTn id="21" presetID="0" presetClass="path" presetSubtype="0" accel="50000" decel="50000" fill="hold" nodeType="clickEffect">
                                  <p:stCondLst>
                                    <p:cond delay="0"/>
                                  </p:stCondLst>
                                  <p:childTnLst>
                                    <p:animMotion origin="layout" path="M 0.00247 0.00949 L -0.61263 -0.00926 " pathEditMode="relative" rAng="0" ptsTypes="AA">
                                      <p:cBhvr>
                                        <p:cTn id="22" dur="2000" fill="hold"/>
                                        <p:tgtEl>
                                          <p:spTgt spid="50"/>
                                        </p:tgtEl>
                                        <p:attrNameLst>
                                          <p:attrName>ppt_x</p:attrName>
                                          <p:attrName>ppt_y</p:attrName>
                                        </p:attrNameLst>
                                      </p:cBhvr>
                                      <p:rCtr x="-30755" y="-94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40" grpId="0"/>
      <p:bldP spid="32"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5AE713E-E4EA-3349-F170-33D13CD14D02}"/>
              </a:ext>
            </a:extLst>
          </p:cNvPr>
          <p:cNvSpPr>
            <a:spLocks noGrp="1"/>
          </p:cNvSpPr>
          <p:nvPr>
            <p:ph type="sldNum" sz="quarter" idx="12"/>
          </p:nvPr>
        </p:nvSpPr>
        <p:spPr/>
        <p:txBody>
          <a:bodyPr/>
          <a:lstStyle/>
          <a:p>
            <a:fld id="{B6F15528-21DE-4FAA-801E-634DDDAF4B2B}" type="slidenum">
              <a:rPr lang="en-NL" smtClean="0"/>
              <a:pPr/>
              <a:t>35</a:t>
            </a:fld>
            <a:endParaRPr lang="en-NL"/>
          </a:p>
        </p:txBody>
      </p:sp>
      <p:sp>
        <p:nvSpPr>
          <p:cNvPr id="5" name="Title 1">
            <a:extLst>
              <a:ext uri="{FF2B5EF4-FFF2-40B4-BE49-F238E27FC236}">
                <a16:creationId xmlns:a16="http://schemas.microsoft.com/office/drawing/2014/main" id="{023DC595-DB47-31AF-EBB8-AA4C2B795667}"/>
              </a:ext>
            </a:extLst>
          </p:cNvPr>
          <p:cNvSpPr>
            <a:spLocks noGrp="1"/>
          </p:cNvSpPr>
          <p:nvPr>
            <p:ph type="title"/>
          </p:nvPr>
        </p:nvSpPr>
        <p:spPr>
          <a:xfrm>
            <a:off x="506413" y="771885"/>
            <a:ext cx="10161587" cy="1055995"/>
          </a:xfrm>
        </p:spPr>
        <p:txBody>
          <a:bodyPr/>
          <a:lstStyle/>
          <a:p>
            <a:r>
              <a:rPr lang="en-US" dirty="0"/>
              <a:t>Networks dynamics differ in Schizophrenia</a:t>
            </a:r>
          </a:p>
        </p:txBody>
      </p:sp>
      <p:pic>
        <p:nvPicPr>
          <p:cNvPr id="6" name="Picture Placeholder 6">
            <a:extLst>
              <a:ext uri="{FF2B5EF4-FFF2-40B4-BE49-F238E27FC236}">
                <a16:creationId xmlns:a16="http://schemas.microsoft.com/office/drawing/2014/main" id="{D0BE7FE5-FDA9-FBFD-976C-203B926E3A24}"/>
              </a:ext>
            </a:extLst>
          </p:cNvPr>
          <p:cNvPicPr>
            <a:picLocks noChangeAspect="1"/>
          </p:cNvPicPr>
          <p:nvPr/>
        </p:nvPicPr>
        <p:blipFill>
          <a:blip r:embed="rId3"/>
          <a:srcRect l="2047" r="638" b="1002"/>
          <a:stretch>
            <a:fillRect/>
          </a:stretch>
        </p:blipFill>
        <p:spPr>
          <a:xfrm>
            <a:off x="3352800" y="1600200"/>
            <a:ext cx="6376194" cy="4746625"/>
          </a:xfrm>
          <a:prstGeom prst="roundRect">
            <a:avLst>
              <a:gd name="adj" fmla="val 5514"/>
            </a:avLst>
          </a:prstGeom>
        </p:spPr>
      </p:pic>
      <p:sp>
        <p:nvSpPr>
          <p:cNvPr id="7" name="TextBox 6">
            <a:extLst>
              <a:ext uri="{FF2B5EF4-FFF2-40B4-BE49-F238E27FC236}">
                <a16:creationId xmlns:a16="http://schemas.microsoft.com/office/drawing/2014/main" id="{84B17405-B112-E69A-9463-0325FB9989FE}"/>
              </a:ext>
            </a:extLst>
          </p:cNvPr>
          <p:cNvSpPr txBox="1"/>
          <p:nvPr/>
        </p:nvSpPr>
        <p:spPr>
          <a:xfrm>
            <a:off x="8497311" y="6495330"/>
            <a:ext cx="3753298" cy="369332"/>
          </a:xfrm>
          <a:prstGeom prst="rect">
            <a:avLst/>
          </a:prstGeom>
          <a:noFill/>
        </p:spPr>
        <p:txBody>
          <a:bodyPr wrap="square">
            <a:spAutoFit/>
          </a:bodyPr>
          <a:lstStyle/>
          <a:p>
            <a:r>
              <a:rPr lang="en-US" sz="1800" b="0" i="0" u="none" strike="noStrike" dirty="0">
                <a:solidFill>
                  <a:schemeClr val="tx1"/>
                </a:solidFill>
                <a:effectLst/>
                <a:latin typeface="Aptos" panose="020B0004020202020204" pitchFamily="34" charset="0"/>
              </a:rPr>
              <a:t>Köves &amp; Hunyadi (2026), EUSIPCO</a:t>
            </a:r>
            <a:endParaRPr lang="en-US" dirty="0"/>
          </a:p>
        </p:txBody>
      </p:sp>
    </p:spTree>
    <p:extLst>
      <p:ext uri="{BB962C8B-B14F-4D97-AF65-F5344CB8AC3E}">
        <p14:creationId xmlns:p14="http://schemas.microsoft.com/office/powerpoint/2010/main" val="285905369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DE3CB8-36AB-A1A0-D7A2-E4AB4F59C5E1}"/>
            </a:ext>
          </a:extLst>
        </p:cNvPr>
        <p:cNvGrpSpPr/>
        <p:nvPr/>
      </p:nvGrpSpPr>
      <p:grpSpPr>
        <a:xfrm>
          <a:off x="0" y="0"/>
          <a:ext cx="0" cy="0"/>
          <a:chOff x="0" y="0"/>
          <a:chExt cx="0" cy="0"/>
        </a:xfrm>
      </p:grpSpPr>
      <p:sp>
        <p:nvSpPr>
          <p:cNvPr id="49" name="Rounded Rectangle 48">
            <a:extLst>
              <a:ext uri="{FF2B5EF4-FFF2-40B4-BE49-F238E27FC236}">
                <a16:creationId xmlns:a16="http://schemas.microsoft.com/office/drawing/2014/main" id="{5B022ADC-A3A3-FAC9-95EE-5BECF3C3FC95}"/>
              </a:ext>
            </a:extLst>
          </p:cNvPr>
          <p:cNvSpPr/>
          <p:nvPr/>
        </p:nvSpPr>
        <p:spPr>
          <a:xfrm>
            <a:off x="8476962" y="3809255"/>
            <a:ext cx="3105438" cy="1680964"/>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ounded Rectangle 47">
            <a:extLst>
              <a:ext uri="{FF2B5EF4-FFF2-40B4-BE49-F238E27FC236}">
                <a16:creationId xmlns:a16="http://schemas.microsoft.com/office/drawing/2014/main" id="{76898DA8-774F-AF95-3829-D968E53D6F22}"/>
              </a:ext>
            </a:extLst>
          </p:cNvPr>
          <p:cNvSpPr/>
          <p:nvPr/>
        </p:nvSpPr>
        <p:spPr>
          <a:xfrm>
            <a:off x="5071626" y="3809255"/>
            <a:ext cx="3105438" cy="1680964"/>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ounded Rectangle 46">
            <a:extLst>
              <a:ext uri="{FF2B5EF4-FFF2-40B4-BE49-F238E27FC236}">
                <a16:creationId xmlns:a16="http://schemas.microsoft.com/office/drawing/2014/main" id="{517BD6F8-5857-4C3D-582E-919BA215F8E1}"/>
              </a:ext>
            </a:extLst>
          </p:cNvPr>
          <p:cNvSpPr/>
          <p:nvPr/>
        </p:nvSpPr>
        <p:spPr>
          <a:xfrm>
            <a:off x="8458200" y="1900436"/>
            <a:ext cx="3105438" cy="1680964"/>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ounded Rectangle 32">
            <a:extLst>
              <a:ext uri="{FF2B5EF4-FFF2-40B4-BE49-F238E27FC236}">
                <a16:creationId xmlns:a16="http://schemas.microsoft.com/office/drawing/2014/main" id="{1D727E3F-3811-ECBD-4EDC-AABCCDCADEFD}"/>
              </a:ext>
            </a:extLst>
          </p:cNvPr>
          <p:cNvSpPr/>
          <p:nvPr/>
        </p:nvSpPr>
        <p:spPr>
          <a:xfrm>
            <a:off x="5105400" y="1900436"/>
            <a:ext cx="3088755" cy="1680964"/>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a:extLst>
              <a:ext uri="{FF2B5EF4-FFF2-40B4-BE49-F238E27FC236}">
                <a16:creationId xmlns:a16="http://schemas.microsoft.com/office/drawing/2014/main" id="{0BB7977F-E8BE-86F4-4B62-2932271B8A40}"/>
              </a:ext>
            </a:extLst>
          </p:cNvPr>
          <p:cNvPicPr>
            <a:picLocks noGrp="1" noChangeAspect="1"/>
          </p:cNvPicPr>
          <p:nvPr>
            <p:ph sz="quarter" idx="14"/>
          </p:nvPr>
        </p:nvPicPr>
        <p:blipFill>
          <a:blip r:embed="rId3"/>
          <a:stretch>
            <a:fillRect/>
          </a:stretch>
        </p:blipFill>
        <p:spPr>
          <a:xfrm>
            <a:off x="508792" y="1884726"/>
            <a:ext cx="4107523" cy="3605493"/>
          </a:xfrm>
          <a:prstGeom prst="roundRect">
            <a:avLst>
              <a:gd name="adj" fmla="val 7822"/>
            </a:avLst>
          </a:prstGeom>
        </p:spPr>
      </p:pic>
      <p:sp>
        <p:nvSpPr>
          <p:cNvPr id="34" name="Title 33">
            <a:extLst>
              <a:ext uri="{FF2B5EF4-FFF2-40B4-BE49-F238E27FC236}">
                <a16:creationId xmlns:a16="http://schemas.microsoft.com/office/drawing/2014/main" id="{1F332B69-5808-28BF-E5CE-589834474416}"/>
              </a:ext>
            </a:extLst>
          </p:cNvPr>
          <p:cNvSpPr>
            <a:spLocks noGrp="1"/>
          </p:cNvSpPr>
          <p:nvPr>
            <p:ph type="title"/>
          </p:nvPr>
        </p:nvSpPr>
        <p:spPr/>
        <p:txBody>
          <a:bodyPr/>
          <a:lstStyle/>
          <a:p>
            <a:r>
              <a:rPr lang="en-GB" noProof="1"/>
              <a:t>The signal processing challenge</a:t>
            </a:r>
          </a:p>
        </p:txBody>
      </p:sp>
      <p:sp>
        <p:nvSpPr>
          <p:cNvPr id="15" name="Slide Number Placeholder 14">
            <a:extLst>
              <a:ext uri="{FF2B5EF4-FFF2-40B4-BE49-F238E27FC236}">
                <a16:creationId xmlns:a16="http://schemas.microsoft.com/office/drawing/2014/main" id="{73673CFE-CE97-1EB9-336C-6BA2D4D92B52}"/>
              </a:ext>
            </a:extLst>
          </p:cNvPr>
          <p:cNvSpPr>
            <a:spLocks noGrp="1"/>
          </p:cNvSpPr>
          <p:nvPr>
            <p:ph type="sldNum" sz="quarter" idx="12"/>
          </p:nvPr>
        </p:nvSpPr>
        <p:spPr/>
        <p:txBody>
          <a:bodyPr/>
          <a:lstStyle/>
          <a:p>
            <a:fld id="{B6F15528-21DE-4FAA-801E-634DDDAF4B2B}" type="slidenum">
              <a:rPr lang="en-GB" noProof="1" smtClean="0"/>
              <a:pPr/>
              <a:t>36</a:t>
            </a:fld>
            <a:endParaRPr lang="en-GB" noProof="1"/>
          </a:p>
        </p:txBody>
      </p:sp>
      <p:sp>
        <p:nvSpPr>
          <p:cNvPr id="46" name="Text Placeholder 45">
            <a:extLst>
              <a:ext uri="{FF2B5EF4-FFF2-40B4-BE49-F238E27FC236}">
                <a16:creationId xmlns:a16="http://schemas.microsoft.com/office/drawing/2014/main" id="{4CBC78C4-B5F7-9E7C-C44B-6743E736D05E}"/>
              </a:ext>
            </a:extLst>
          </p:cNvPr>
          <p:cNvSpPr>
            <a:spLocks noGrp="1"/>
          </p:cNvSpPr>
          <p:nvPr>
            <p:ph type="body" sz="quarter" idx="28"/>
          </p:nvPr>
        </p:nvSpPr>
        <p:spPr>
          <a:xfrm>
            <a:off x="5219090" y="2445914"/>
            <a:ext cx="2667388" cy="2422725"/>
          </a:xfrm>
        </p:spPr>
        <p:txBody>
          <a:bodyPr/>
          <a:lstStyle/>
          <a:p>
            <a:pPr marL="15750" indent="-285750">
              <a:buFont typeface="Arial" panose="020B0604020202020204" pitchFamily="34" charset="0"/>
              <a:buChar char="•"/>
            </a:pPr>
            <a:r>
              <a:rPr lang="en-GB" noProof="1"/>
              <a:t>EEG: 100 x 10</a:t>
            </a:r>
            <a:r>
              <a:rPr lang="en-GB" baseline="30000" noProof="1"/>
              <a:t>7 </a:t>
            </a:r>
            <a:r>
              <a:rPr lang="en-GB" noProof="1"/>
              <a:t> (24 hrs)</a:t>
            </a:r>
          </a:p>
          <a:p>
            <a:pPr marL="15750" indent="-285750">
              <a:buFont typeface="Arial" panose="020B0604020202020204" pitchFamily="34" charset="0"/>
              <a:buChar char="•"/>
            </a:pPr>
            <a:r>
              <a:rPr lang="en-GB" noProof="1"/>
              <a:t>fMRI: 10</a:t>
            </a:r>
            <a:r>
              <a:rPr lang="en-GB" baseline="30000" noProof="1"/>
              <a:t>5</a:t>
            </a:r>
            <a:r>
              <a:rPr lang="en-GB" noProof="1"/>
              <a:t> x 1000 (20 min) </a:t>
            </a:r>
          </a:p>
        </p:txBody>
      </p:sp>
      <p:sp>
        <p:nvSpPr>
          <p:cNvPr id="17" name="Text Placeholder 37">
            <a:extLst>
              <a:ext uri="{FF2B5EF4-FFF2-40B4-BE49-F238E27FC236}">
                <a16:creationId xmlns:a16="http://schemas.microsoft.com/office/drawing/2014/main" id="{49FD1550-25A7-FA62-AF65-ABC8903BC8A0}"/>
              </a:ext>
            </a:extLst>
          </p:cNvPr>
          <p:cNvSpPr>
            <a:spLocks noGrp="1"/>
          </p:cNvSpPr>
          <p:nvPr>
            <p:ph type="body" sz="quarter" idx="18"/>
          </p:nvPr>
        </p:nvSpPr>
        <p:spPr>
          <a:xfrm>
            <a:off x="5192695" y="2018433"/>
            <a:ext cx="2933137" cy="593712"/>
          </a:xfrm>
        </p:spPr>
        <p:txBody>
          <a:bodyPr/>
          <a:lstStyle/>
          <a:p>
            <a:r>
              <a:rPr lang="en-GB" noProof="1"/>
              <a:t>Large observations</a:t>
            </a:r>
          </a:p>
        </p:txBody>
      </p:sp>
      <p:sp>
        <p:nvSpPr>
          <p:cNvPr id="19" name="Text Placeholder 39">
            <a:extLst>
              <a:ext uri="{FF2B5EF4-FFF2-40B4-BE49-F238E27FC236}">
                <a16:creationId xmlns:a16="http://schemas.microsoft.com/office/drawing/2014/main" id="{1DA4D454-A85B-5857-5262-5A9B52D08EF7}"/>
              </a:ext>
            </a:extLst>
          </p:cNvPr>
          <p:cNvSpPr>
            <a:spLocks noGrp="1"/>
          </p:cNvSpPr>
          <p:nvPr>
            <p:ph type="body" sz="quarter" idx="21"/>
          </p:nvPr>
        </p:nvSpPr>
        <p:spPr>
          <a:xfrm>
            <a:off x="8657739" y="2018433"/>
            <a:ext cx="2853009" cy="2377440"/>
          </a:xfrm>
        </p:spPr>
        <p:txBody>
          <a:bodyPr/>
          <a:lstStyle/>
          <a:p>
            <a:r>
              <a:rPr lang="en-GB" noProof="1"/>
              <a:t>Mixture of sources</a:t>
            </a:r>
          </a:p>
        </p:txBody>
      </p:sp>
      <p:sp>
        <p:nvSpPr>
          <p:cNvPr id="30" name="Text Placeholder 39">
            <a:extLst>
              <a:ext uri="{FF2B5EF4-FFF2-40B4-BE49-F238E27FC236}">
                <a16:creationId xmlns:a16="http://schemas.microsoft.com/office/drawing/2014/main" id="{699EDF75-59B4-7635-DFF2-B29478F59131}"/>
              </a:ext>
            </a:extLst>
          </p:cNvPr>
          <p:cNvSpPr txBox="1">
            <a:spLocks/>
          </p:cNvSpPr>
          <p:nvPr/>
        </p:nvSpPr>
        <p:spPr>
          <a:xfrm>
            <a:off x="8657739" y="3947160"/>
            <a:ext cx="2091009" cy="2377440"/>
          </a:xfrm>
        </p:spPr>
        <p:txBody>
          <a:bodyPr wrap="square">
            <a:spAutoFit/>
          </a:bodyPr>
          <a:lstStyle>
            <a:lvl1pPr marL="0" indent="-270000" eaLnBrk="1" hangingPunct="1">
              <a:buFont typeface="Arial" panose="020B0604020202020204" pitchFamily="34" charset="0"/>
              <a:buNone/>
              <a:defRPr sz="2000" b="1">
                <a:solidFill>
                  <a:schemeClr val="tx1"/>
                </a:solidFill>
                <a:latin typeface="Aptos" panose="020B0004020202020204" pitchFamily="34" charset="0"/>
                <a:ea typeface="+mn-ea"/>
                <a:cs typeface="+mn-cs"/>
              </a:defRPr>
            </a:lvl1pPr>
            <a:lvl2pPr marL="540000" indent="-270000" eaLnBrk="1" hangingPunct="1">
              <a:buFont typeface="Arial" panose="020B0604020202020204" pitchFamily="34" charset="0"/>
              <a:buChar char="•"/>
              <a:defRPr sz="2000">
                <a:solidFill>
                  <a:schemeClr val="tx1"/>
                </a:solidFill>
                <a:latin typeface="Aptos" panose="020B0004020202020204" pitchFamily="34" charset="0"/>
                <a:ea typeface="+mn-ea"/>
                <a:cs typeface="+mn-cs"/>
              </a:defRPr>
            </a:lvl2pPr>
            <a:lvl3pPr marL="900000" indent="-270000" eaLnBrk="1" hangingPunct="1">
              <a:buFont typeface="Arial" panose="020B0604020202020204" pitchFamily="34" charset="0"/>
              <a:buChar char="•"/>
              <a:defRPr sz="2000">
                <a:solidFill>
                  <a:schemeClr val="tx1"/>
                </a:solidFill>
                <a:latin typeface="Aptos" panose="020B0004020202020204" pitchFamily="34" charset="0"/>
                <a:ea typeface="+mn-ea"/>
                <a:cs typeface="+mn-cs"/>
              </a:defRPr>
            </a:lvl3pPr>
            <a:lvl4pPr marL="1350000" indent="-270000" eaLnBrk="1" hangingPunct="1">
              <a:buFont typeface="Arial" panose="020B0604020202020204" pitchFamily="34" charset="0"/>
              <a:buChar char="•"/>
              <a:defRPr sz="2000">
                <a:solidFill>
                  <a:schemeClr val="tx1"/>
                </a:solidFill>
                <a:latin typeface="Aptos" panose="020B0004020202020204" pitchFamily="34" charset="0"/>
                <a:ea typeface="+mn-ea"/>
                <a:cs typeface="+mn-cs"/>
              </a:defRPr>
            </a:lvl4pPr>
            <a:lvl5pPr marL="1800000" indent="-270000" eaLnBrk="1" hangingPunct="1">
              <a:buFont typeface="Arial" panose="020B0604020202020204" pitchFamily="34" charset="0"/>
              <a:buChar char="•"/>
              <a:defRPr sz="2000">
                <a:solidFill>
                  <a:schemeClr val="tx1"/>
                </a:solidFill>
                <a:latin typeface="Aptos" panose="020B0004020202020204" pitchFamily="34" charset="0"/>
                <a:ea typeface="+mn-ea"/>
                <a:cs typeface="+mn-cs"/>
              </a:defRPr>
            </a:lvl5pPr>
            <a:lvl6pPr marL="2250000" indent="-270000" eaLnBrk="1" hangingPunct="1">
              <a:defRPr sz="2000">
                <a:solidFill>
                  <a:schemeClr val="tx1"/>
                </a:solidFill>
                <a:latin typeface="Aptos" panose="020B0004020202020204" pitchFamily="34" charset="0"/>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GB" noProof="1"/>
              <a:t>Low SNR</a:t>
            </a:r>
          </a:p>
        </p:txBody>
      </p:sp>
      <p:sp>
        <p:nvSpPr>
          <p:cNvPr id="31" name="Text Placeholder 39">
            <a:extLst>
              <a:ext uri="{FF2B5EF4-FFF2-40B4-BE49-F238E27FC236}">
                <a16:creationId xmlns:a16="http://schemas.microsoft.com/office/drawing/2014/main" id="{2ACF5E84-C6DF-D43A-BAC1-9EC46E2A206E}"/>
              </a:ext>
            </a:extLst>
          </p:cNvPr>
          <p:cNvSpPr txBox="1">
            <a:spLocks/>
          </p:cNvSpPr>
          <p:nvPr/>
        </p:nvSpPr>
        <p:spPr>
          <a:xfrm>
            <a:off x="5197840" y="3977040"/>
            <a:ext cx="2853009" cy="2377440"/>
          </a:xfrm>
        </p:spPr>
        <p:txBody>
          <a:bodyPr wrap="square">
            <a:spAutoFit/>
          </a:bodyPr>
          <a:lstStyle>
            <a:lvl1pPr marL="0" indent="-270000" eaLnBrk="1" hangingPunct="1">
              <a:buFont typeface="Arial" panose="020B0604020202020204" pitchFamily="34" charset="0"/>
              <a:buNone/>
              <a:defRPr sz="2000" b="1">
                <a:solidFill>
                  <a:schemeClr val="tx1"/>
                </a:solidFill>
                <a:latin typeface="Aptos" panose="020B0004020202020204" pitchFamily="34" charset="0"/>
                <a:ea typeface="+mn-ea"/>
                <a:cs typeface="+mn-cs"/>
              </a:defRPr>
            </a:lvl1pPr>
            <a:lvl2pPr marL="540000" indent="-270000" eaLnBrk="1" hangingPunct="1">
              <a:buFont typeface="Arial" panose="020B0604020202020204" pitchFamily="34" charset="0"/>
              <a:buChar char="•"/>
              <a:defRPr sz="2000">
                <a:solidFill>
                  <a:schemeClr val="tx1"/>
                </a:solidFill>
                <a:latin typeface="Aptos" panose="020B0004020202020204" pitchFamily="34" charset="0"/>
                <a:ea typeface="+mn-ea"/>
                <a:cs typeface="+mn-cs"/>
              </a:defRPr>
            </a:lvl2pPr>
            <a:lvl3pPr marL="900000" indent="-270000" eaLnBrk="1" hangingPunct="1">
              <a:buFont typeface="Arial" panose="020B0604020202020204" pitchFamily="34" charset="0"/>
              <a:buChar char="•"/>
              <a:defRPr sz="2000">
                <a:solidFill>
                  <a:schemeClr val="tx1"/>
                </a:solidFill>
                <a:latin typeface="Aptos" panose="020B0004020202020204" pitchFamily="34" charset="0"/>
                <a:ea typeface="+mn-ea"/>
                <a:cs typeface="+mn-cs"/>
              </a:defRPr>
            </a:lvl3pPr>
            <a:lvl4pPr marL="1350000" indent="-270000" eaLnBrk="1" hangingPunct="1">
              <a:buFont typeface="Arial" panose="020B0604020202020204" pitchFamily="34" charset="0"/>
              <a:buChar char="•"/>
              <a:defRPr sz="2000">
                <a:solidFill>
                  <a:schemeClr val="tx1"/>
                </a:solidFill>
                <a:latin typeface="Aptos" panose="020B0004020202020204" pitchFamily="34" charset="0"/>
                <a:ea typeface="+mn-ea"/>
                <a:cs typeface="+mn-cs"/>
              </a:defRPr>
            </a:lvl4pPr>
            <a:lvl5pPr marL="1800000" indent="-270000" eaLnBrk="1" hangingPunct="1">
              <a:buFont typeface="Arial" panose="020B0604020202020204" pitchFamily="34" charset="0"/>
              <a:buChar char="•"/>
              <a:defRPr sz="2000">
                <a:solidFill>
                  <a:schemeClr val="tx1"/>
                </a:solidFill>
                <a:latin typeface="Aptos" panose="020B0004020202020204" pitchFamily="34" charset="0"/>
                <a:ea typeface="+mn-ea"/>
                <a:cs typeface="+mn-cs"/>
              </a:defRPr>
            </a:lvl5pPr>
            <a:lvl6pPr marL="2250000" indent="-270000" eaLnBrk="1" hangingPunct="1">
              <a:defRPr sz="2000">
                <a:solidFill>
                  <a:schemeClr val="tx1"/>
                </a:solidFill>
                <a:latin typeface="Aptos" panose="020B0004020202020204" pitchFamily="34" charset="0"/>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GB" noProof="1"/>
              <a:t>Different biophysics</a:t>
            </a:r>
          </a:p>
        </p:txBody>
      </p:sp>
      <p:sp>
        <p:nvSpPr>
          <p:cNvPr id="50" name="Text Placeholder 45">
            <a:extLst>
              <a:ext uri="{FF2B5EF4-FFF2-40B4-BE49-F238E27FC236}">
                <a16:creationId xmlns:a16="http://schemas.microsoft.com/office/drawing/2014/main" id="{7AFB7DD6-E327-AB0A-F8E3-4839BB57C93A}"/>
              </a:ext>
            </a:extLst>
          </p:cNvPr>
          <p:cNvSpPr txBox="1">
            <a:spLocks/>
          </p:cNvSpPr>
          <p:nvPr/>
        </p:nvSpPr>
        <p:spPr>
          <a:xfrm>
            <a:off x="8835162" y="2445914"/>
            <a:ext cx="2776809" cy="2422725"/>
          </a:xfrm>
        </p:spPr>
        <p:txBody>
          <a:bodyPr/>
          <a:lstStyle>
            <a:lvl1pPr marL="0" indent="-270000" eaLnBrk="1" hangingPunct="1">
              <a:buFont typeface="Arial" panose="020B0604020202020204" pitchFamily="34" charset="0"/>
              <a:buNone/>
              <a:defRPr sz="1400">
                <a:solidFill>
                  <a:schemeClr val="bg2"/>
                </a:solidFill>
                <a:latin typeface="Aptos" panose="020B0004020202020204" pitchFamily="34" charset="0"/>
                <a:ea typeface="+mn-ea"/>
                <a:cs typeface="+mn-cs"/>
              </a:defRPr>
            </a:lvl1pPr>
            <a:lvl2pPr marL="540000" indent="-270000" eaLnBrk="1" hangingPunct="1">
              <a:buFont typeface="System Font Regular"/>
              <a:buChar char="-"/>
              <a:defRPr sz="1400">
                <a:solidFill>
                  <a:schemeClr val="bg2"/>
                </a:solidFill>
                <a:latin typeface="Aptos" panose="020B0004020202020204" pitchFamily="34" charset="0"/>
                <a:ea typeface="+mn-ea"/>
                <a:cs typeface="+mn-cs"/>
              </a:defRPr>
            </a:lvl2pPr>
            <a:lvl3pPr marL="810000" indent="-270000" eaLnBrk="1" hangingPunct="1">
              <a:buFont typeface="System Font Regular"/>
              <a:buChar char="-"/>
              <a:defRPr sz="1400">
                <a:solidFill>
                  <a:schemeClr val="bg2"/>
                </a:solidFill>
                <a:latin typeface="Aptos" panose="020B0004020202020204" pitchFamily="34" charset="0"/>
                <a:ea typeface="+mn-ea"/>
                <a:cs typeface="+mn-cs"/>
              </a:defRPr>
            </a:lvl3pPr>
            <a:lvl4pPr marL="1080000" indent="-270000" eaLnBrk="1" hangingPunct="1">
              <a:buFont typeface="System Font Regular"/>
              <a:buChar char="-"/>
              <a:defRPr sz="1400">
                <a:solidFill>
                  <a:schemeClr val="bg2"/>
                </a:solidFill>
                <a:latin typeface="Aptos" panose="020B0004020202020204" pitchFamily="34" charset="0"/>
                <a:ea typeface="+mn-ea"/>
                <a:cs typeface="+mn-cs"/>
              </a:defRPr>
            </a:lvl4pPr>
            <a:lvl5pPr marL="1350000" indent="-270000" eaLnBrk="1" hangingPunct="1">
              <a:buFont typeface="System Font Regular"/>
              <a:buChar char="-"/>
              <a:defRPr sz="1400">
                <a:solidFill>
                  <a:schemeClr val="bg2"/>
                </a:solidFill>
                <a:latin typeface="Aptos" panose="020B0004020202020204" pitchFamily="34" charset="0"/>
                <a:ea typeface="+mn-ea"/>
                <a:cs typeface="+mn-cs"/>
              </a:defRPr>
            </a:lvl5pPr>
            <a:lvl6pPr marL="2250000" indent="-270000" eaLnBrk="1" hangingPunct="1">
              <a:defRPr sz="2000">
                <a:solidFill>
                  <a:schemeClr val="tx1"/>
                </a:solidFill>
                <a:latin typeface="Aptos" panose="020B0004020202020204" pitchFamily="34" charset="0"/>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marL="15750" indent="-285750">
              <a:buFont typeface="Arial" panose="020B0604020202020204" pitchFamily="34" charset="0"/>
              <a:buChar char="•"/>
            </a:pPr>
            <a:r>
              <a:rPr lang="en-GB" noProof="1"/>
              <a:t>Activity of interest</a:t>
            </a:r>
          </a:p>
          <a:p>
            <a:pPr marL="15750" indent="-285750">
              <a:buFont typeface="Arial" panose="020B0604020202020204" pitchFamily="34" charset="0"/>
              <a:buChar char="•"/>
            </a:pPr>
            <a:r>
              <a:rPr lang="en-GB" noProof="1"/>
              <a:t>Background brain activity</a:t>
            </a:r>
          </a:p>
          <a:p>
            <a:pPr marL="15750" indent="-285750">
              <a:buFont typeface="Arial" panose="020B0604020202020204" pitchFamily="34" charset="0"/>
              <a:buChar char="•"/>
            </a:pPr>
            <a:r>
              <a:rPr lang="en-GB" noProof="1"/>
              <a:t>Physiological artifact</a:t>
            </a:r>
          </a:p>
          <a:p>
            <a:pPr marL="15750" indent="-285750">
              <a:buFont typeface="Arial" panose="020B0604020202020204" pitchFamily="34" charset="0"/>
              <a:buChar char="•"/>
            </a:pPr>
            <a:r>
              <a:rPr lang="en-GB" noProof="1"/>
              <a:t>Noise</a:t>
            </a:r>
          </a:p>
        </p:txBody>
      </p:sp>
      <p:sp>
        <p:nvSpPr>
          <p:cNvPr id="51" name="Text Placeholder 45">
            <a:extLst>
              <a:ext uri="{FF2B5EF4-FFF2-40B4-BE49-F238E27FC236}">
                <a16:creationId xmlns:a16="http://schemas.microsoft.com/office/drawing/2014/main" id="{4C1F11C5-F00B-22A9-1140-6B1F916FA523}"/>
              </a:ext>
            </a:extLst>
          </p:cNvPr>
          <p:cNvSpPr txBox="1">
            <a:spLocks/>
          </p:cNvSpPr>
          <p:nvPr/>
        </p:nvSpPr>
        <p:spPr>
          <a:xfrm>
            <a:off x="5233647" y="4403786"/>
            <a:ext cx="2962495" cy="716032"/>
          </a:xfrm>
        </p:spPr>
        <p:txBody>
          <a:bodyPr/>
          <a:lstStyle>
            <a:lvl1pPr marL="0" indent="-270000" eaLnBrk="1" hangingPunct="1">
              <a:buFont typeface="Arial" panose="020B0604020202020204" pitchFamily="34" charset="0"/>
              <a:buNone/>
              <a:defRPr sz="1400">
                <a:solidFill>
                  <a:schemeClr val="bg2"/>
                </a:solidFill>
                <a:latin typeface="Aptos" panose="020B0004020202020204" pitchFamily="34" charset="0"/>
                <a:ea typeface="+mn-ea"/>
                <a:cs typeface="+mn-cs"/>
              </a:defRPr>
            </a:lvl1pPr>
            <a:lvl2pPr marL="540000" indent="-270000" eaLnBrk="1" hangingPunct="1">
              <a:buFont typeface="System Font Regular"/>
              <a:buChar char="-"/>
              <a:defRPr sz="1400">
                <a:solidFill>
                  <a:schemeClr val="bg2"/>
                </a:solidFill>
                <a:latin typeface="Aptos" panose="020B0004020202020204" pitchFamily="34" charset="0"/>
                <a:ea typeface="+mn-ea"/>
                <a:cs typeface="+mn-cs"/>
              </a:defRPr>
            </a:lvl2pPr>
            <a:lvl3pPr marL="810000" indent="-270000" eaLnBrk="1" hangingPunct="1">
              <a:buFont typeface="System Font Regular"/>
              <a:buChar char="-"/>
              <a:defRPr sz="1400">
                <a:solidFill>
                  <a:schemeClr val="bg2"/>
                </a:solidFill>
                <a:latin typeface="Aptos" panose="020B0004020202020204" pitchFamily="34" charset="0"/>
                <a:ea typeface="+mn-ea"/>
                <a:cs typeface="+mn-cs"/>
              </a:defRPr>
            </a:lvl3pPr>
            <a:lvl4pPr marL="1080000" indent="-270000" eaLnBrk="1" hangingPunct="1">
              <a:buFont typeface="System Font Regular"/>
              <a:buChar char="-"/>
              <a:defRPr sz="1400">
                <a:solidFill>
                  <a:schemeClr val="bg2"/>
                </a:solidFill>
                <a:latin typeface="Aptos" panose="020B0004020202020204" pitchFamily="34" charset="0"/>
                <a:ea typeface="+mn-ea"/>
                <a:cs typeface="+mn-cs"/>
              </a:defRPr>
            </a:lvl4pPr>
            <a:lvl5pPr marL="1350000" indent="-270000" eaLnBrk="1" hangingPunct="1">
              <a:buFont typeface="System Font Regular"/>
              <a:buChar char="-"/>
              <a:defRPr sz="1400">
                <a:solidFill>
                  <a:schemeClr val="bg2"/>
                </a:solidFill>
                <a:latin typeface="Aptos" panose="020B0004020202020204" pitchFamily="34" charset="0"/>
                <a:ea typeface="+mn-ea"/>
                <a:cs typeface="+mn-cs"/>
              </a:defRPr>
            </a:lvl5pPr>
            <a:lvl6pPr marL="2250000" indent="-270000" eaLnBrk="1" hangingPunct="1">
              <a:defRPr sz="2000">
                <a:solidFill>
                  <a:schemeClr val="tx1"/>
                </a:solidFill>
                <a:latin typeface="Aptos" panose="020B0004020202020204" pitchFamily="34" charset="0"/>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marL="15750" indent="-285750">
              <a:buFont typeface="Arial" panose="020B0604020202020204" pitchFamily="34" charset="0"/>
              <a:buChar char="•"/>
            </a:pPr>
            <a:r>
              <a:rPr lang="en-GB" noProof="1"/>
              <a:t>Mismatch in references space and resolution</a:t>
            </a:r>
          </a:p>
          <a:p>
            <a:pPr marL="15750" indent="-285750">
              <a:buFont typeface="Arial" panose="020B0604020202020204" pitchFamily="34" charset="0"/>
              <a:buChar char="•"/>
            </a:pPr>
            <a:r>
              <a:rPr lang="en-GB" noProof="1"/>
              <a:t>Different temporal dynamics</a:t>
            </a:r>
          </a:p>
          <a:p>
            <a:pPr marL="15750" indent="-285750">
              <a:buFont typeface="Arial" panose="020B0604020202020204" pitchFamily="34" charset="0"/>
              <a:buChar char="•"/>
            </a:pPr>
            <a:r>
              <a:rPr lang="en-GB" noProof="1"/>
              <a:t>Indirect measurement </a:t>
            </a:r>
          </a:p>
          <a:p>
            <a:endParaRPr lang="en-GB" noProof="1"/>
          </a:p>
        </p:txBody>
      </p:sp>
      <p:sp>
        <p:nvSpPr>
          <p:cNvPr id="52" name="Text Placeholder 45">
            <a:extLst>
              <a:ext uri="{FF2B5EF4-FFF2-40B4-BE49-F238E27FC236}">
                <a16:creationId xmlns:a16="http://schemas.microsoft.com/office/drawing/2014/main" id="{FFF2EEEC-A0FF-82AC-6103-46D5E832E307}"/>
              </a:ext>
            </a:extLst>
          </p:cNvPr>
          <p:cNvSpPr txBox="1">
            <a:spLocks/>
          </p:cNvSpPr>
          <p:nvPr/>
        </p:nvSpPr>
        <p:spPr>
          <a:xfrm>
            <a:off x="8848505" y="4391967"/>
            <a:ext cx="2962495" cy="1170633"/>
          </a:xfrm>
        </p:spPr>
        <p:txBody>
          <a:bodyPr/>
          <a:lstStyle>
            <a:lvl1pPr marL="0" indent="-270000" eaLnBrk="1" hangingPunct="1">
              <a:buFont typeface="Arial" panose="020B0604020202020204" pitchFamily="34" charset="0"/>
              <a:buNone/>
              <a:defRPr sz="1400">
                <a:solidFill>
                  <a:schemeClr val="bg2"/>
                </a:solidFill>
                <a:latin typeface="Aptos" panose="020B0004020202020204" pitchFamily="34" charset="0"/>
                <a:ea typeface="+mn-ea"/>
                <a:cs typeface="+mn-cs"/>
              </a:defRPr>
            </a:lvl1pPr>
            <a:lvl2pPr marL="540000" indent="-270000" eaLnBrk="1" hangingPunct="1">
              <a:buFont typeface="System Font Regular"/>
              <a:buChar char="-"/>
              <a:defRPr sz="1400">
                <a:solidFill>
                  <a:schemeClr val="bg2"/>
                </a:solidFill>
                <a:latin typeface="Aptos" panose="020B0004020202020204" pitchFamily="34" charset="0"/>
                <a:ea typeface="+mn-ea"/>
                <a:cs typeface="+mn-cs"/>
              </a:defRPr>
            </a:lvl2pPr>
            <a:lvl3pPr marL="810000" indent="-270000" eaLnBrk="1" hangingPunct="1">
              <a:buFont typeface="System Font Regular"/>
              <a:buChar char="-"/>
              <a:defRPr sz="1400">
                <a:solidFill>
                  <a:schemeClr val="bg2"/>
                </a:solidFill>
                <a:latin typeface="Aptos" panose="020B0004020202020204" pitchFamily="34" charset="0"/>
                <a:ea typeface="+mn-ea"/>
                <a:cs typeface="+mn-cs"/>
              </a:defRPr>
            </a:lvl3pPr>
            <a:lvl4pPr marL="1080000" indent="-270000" eaLnBrk="1" hangingPunct="1">
              <a:buFont typeface="System Font Regular"/>
              <a:buChar char="-"/>
              <a:defRPr sz="1400">
                <a:solidFill>
                  <a:schemeClr val="bg2"/>
                </a:solidFill>
                <a:latin typeface="Aptos" panose="020B0004020202020204" pitchFamily="34" charset="0"/>
                <a:ea typeface="+mn-ea"/>
                <a:cs typeface="+mn-cs"/>
              </a:defRPr>
            </a:lvl4pPr>
            <a:lvl5pPr marL="1350000" indent="-270000" eaLnBrk="1" hangingPunct="1">
              <a:buFont typeface="System Font Regular"/>
              <a:buChar char="-"/>
              <a:defRPr sz="1400">
                <a:solidFill>
                  <a:schemeClr val="bg2"/>
                </a:solidFill>
                <a:latin typeface="Aptos" panose="020B0004020202020204" pitchFamily="34" charset="0"/>
                <a:ea typeface="+mn-ea"/>
                <a:cs typeface="+mn-cs"/>
              </a:defRPr>
            </a:lvl5pPr>
            <a:lvl6pPr marL="2250000" indent="-270000" eaLnBrk="1" hangingPunct="1">
              <a:defRPr sz="2000">
                <a:solidFill>
                  <a:schemeClr val="tx1"/>
                </a:solidFill>
                <a:latin typeface="Aptos" panose="020B0004020202020204" pitchFamily="34" charset="0"/>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marL="285750" indent="-285750">
              <a:buFont typeface="Arial" panose="020B0604020202020204" pitchFamily="34" charset="0"/>
              <a:buChar char="•"/>
            </a:pPr>
            <a:r>
              <a:rPr lang="en-GB" noProof="1"/>
              <a:t>Due to mixing</a:t>
            </a:r>
          </a:p>
          <a:p>
            <a:pPr marL="285750" indent="-285750">
              <a:buFont typeface="Arial" panose="020B0604020202020204" pitchFamily="34" charset="0"/>
              <a:buChar char="•"/>
            </a:pPr>
            <a:r>
              <a:rPr lang="en-GB" noProof="1"/>
              <a:t>Activity is sparse in time </a:t>
            </a:r>
            <a:br>
              <a:rPr lang="en-GB" noProof="1"/>
            </a:br>
            <a:r>
              <a:rPr lang="en-GB" noProof="1"/>
              <a:t>and space</a:t>
            </a:r>
          </a:p>
          <a:p>
            <a:endParaRPr lang="en-GB" noProof="1"/>
          </a:p>
          <a:p>
            <a:endParaRPr lang="en-GB" noProof="1"/>
          </a:p>
        </p:txBody>
      </p:sp>
      <p:sp>
        <p:nvSpPr>
          <p:cNvPr id="3" name="Rounded Rectangle 2">
            <a:extLst>
              <a:ext uri="{FF2B5EF4-FFF2-40B4-BE49-F238E27FC236}">
                <a16:creationId xmlns:a16="http://schemas.microsoft.com/office/drawing/2014/main" id="{245AB47D-0CD7-89BA-2CAC-07F520AC2544}"/>
              </a:ext>
            </a:extLst>
          </p:cNvPr>
          <p:cNvSpPr/>
          <p:nvPr/>
        </p:nvSpPr>
        <p:spPr>
          <a:xfrm>
            <a:off x="6773097" y="2795426"/>
            <a:ext cx="3088755" cy="1124729"/>
          </a:xfrm>
          <a:prstGeom prst="roundRect">
            <a:avLst/>
          </a:prstGeom>
          <a:solidFill>
            <a:schemeClr val="tx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AB027B13-2B70-FB3B-4344-AA74FE38D335}"/>
              </a:ext>
            </a:extLst>
          </p:cNvPr>
          <p:cNvSpPr txBox="1"/>
          <p:nvPr/>
        </p:nvSpPr>
        <p:spPr>
          <a:xfrm>
            <a:off x="5291448" y="3157623"/>
            <a:ext cx="6096000" cy="400110"/>
          </a:xfrm>
          <a:prstGeom prst="rect">
            <a:avLst/>
          </a:prstGeom>
          <a:noFill/>
        </p:spPr>
        <p:txBody>
          <a:bodyPr wrap="square">
            <a:spAutoFit/>
          </a:bodyPr>
          <a:lstStyle/>
          <a:p>
            <a:pPr algn="ctr"/>
            <a:r>
              <a:rPr lang="en-GB" sz="2000" noProof="1">
                <a:solidFill>
                  <a:schemeClr val="tx1"/>
                </a:solidFill>
                <a:latin typeface="Aptos" panose="020B0004020202020204" pitchFamily="34" charset="0"/>
              </a:rPr>
              <a:t>Derive networks</a:t>
            </a:r>
          </a:p>
        </p:txBody>
      </p:sp>
      <p:sp>
        <p:nvSpPr>
          <p:cNvPr id="7" name="TextBox 6">
            <a:extLst>
              <a:ext uri="{FF2B5EF4-FFF2-40B4-BE49-F238E27FC236}">
                <a16:creationId xmlns:a16="http://schemas.microsoft.com/office/drawing/2014/main" id="{DCC98BCC-CFF4-2FE7-EFD7-C935FE3A2209}"/>
              </a:ext>
            </a:extLst>
          </p:cNvPr>
          <p:cNvSpPr txBox="1"/>
          <p:nvPr/>
        </p:nvSpPr>
        <p:spPr>
          <a:xfrm>
            <a:off x="10896600" y="2047508"/>
            <a:ext cx="533400" cy="369332"/>
          </a:xfrm>
          <a:prstGeom prst="rect">
            <a:avLst/>
          </a:prstGeom>
          <a:noFill/>
        </p:spPr>
        <p:txBody>
          <a:bodyPr wrap="square">
            <a:spAutoFit/>
          </a:bodyPr>
          <a:lstStyle/>
          <a:p>
            <a:r>
              <a:rPr lang="en-GB" noProof="1"/>
              <a:t>✅</a:t>
            </a:r>
            <a:endParaRPr lang="en-US" dirty="0"/>
          </a:p>
        </p:txBody>
      </p:sp>
      <p:sp>
        <p:nvSpPr>
          <p:cNvPr id="9" name="TextBox 8">
            <a:extLst>
              <a:ext uri="{FF2B5EF4-FFF2-40B4-BE49-F238E27FC236}">
                <a16:creationId xmlns:a16="http://schemas.microsoft.com/office/drawing/2014/main" id="{D50C2E42-8890-3DB9-F95E-64FFB3CA5CAB}"/>
              </a:ext>
            </a:extLst>
          </p:cNvPr>
          <p:cNvSpPr txBox="1"/>
          <p:nvPr/>
        </p:nvSpPr>
        <p:spPr>
          <a:xfrm>
            <a:off x="7556591" y="2067172"/>
            <a:ext cx="848719" cy="369332"/>
          </a:xfrm>
          <a:prstGeom prst="rect">
            <a:avLst/>
          </a:prstGeom>
          <a:noFill/>
        </p:spPr>
        <p:txBody>
          <a:bodyPr wrap="square">
            <a:spAutoFit/>
          </a:bodyPr>
          <a:lstStyle/>
          <a:p>
            <a:r>
              <a:rPr lang="en-GB" noProof="1"/>
              <a:t>✅</a:t>
            </a:r>
            <a:endParaRPr lang="en-US" dirty="0"/>
          </a:p>
        </p:txBody>
      </p:sp>
      <p:sp>
        <p:nvSpPr>
          <p:cNvPr id="10" name="TextBox 9">
            <a:extLst>
              <a:ext uri="{FF2B5EF4-FFF2-40B4-BE49-F238E27FC236}">
                <a16:creationId xmlns:a16="http://schemas.microsoft.com/office/drawing/2014/main" id="{CB5A4F7F-8799-4A01-03F9-9AECAAEE0000}"/>
              </a:ext>
            </a:extLst>
          </p:cNvPr>
          <p:cNvSpPr txBox="1"/>
          <p:nvPr/>
        </p:nvSpPr>
        <p:spPr>
          <a:xfrm>
            <a:off x="10896600" y="2047508"/>
            <a:ext cx="533400" cy="369332"/>
          </a:xfrm>
          <a:prstGeom prst="rect">
            <a:avLst/>
          </a:prstGeom>
          <a:noFill/>
        </p:spPr>
        <p:txBody>
          <a:bodyPr wrap="square">
            <a:spAutoFit/>
          </a:bodyPr>
          <a:lstStyle/>
          <a:p>
            <a:r>
              <a:rPr lang="en-GB" noProof="1"/>
              <a:t>✅</a:t>
            </a:r>
            <a:endParaRPr lang="en-US" dirty="0"/>
          </a:p>
        </p:txBody>
      </p:sp>
      <p:sp>
        <p:nvSpPr>
          <p:cNvPr id="11" name="TextBox 10">
            <a:extLst>
              <a:ext uri="{FF2B5EF4-FFF2-40B4-BE49-F238E27FC236}">
                <a16:creationId xmlns:a16="http://schemas.microsoft.com/office/drawing/2014/main" id="{6AD99A17-DEBF-BD3A-BDA0-11EFBC1304FC}"/>
              </a:ext>
            </a:extLst>
          </p:cNvPr>
          <p:cNvSpPr txBox="1"/>
          <p:nvPr/>
        </p:nvSpPr>
        <p:spPr>
          <a:xfrm>
            <a:off x="7657468" y="3995860"/>
            <a:ext cx="533400" cy="369332"/>
          </a:xfrm>
          <a:prstGeom prst="rect">
            <a:avLst/>
          </a:prstGeom>
          <a:noFill/>
        </p:spPr>
        <p:txBody>
          <a:bodyPr wrap="square">
            <a:spAutoFit/>
          </a:bodyPr>
          <a:lstStyle/>
          <a:p>
            <a:r>
              <a:rPr lang="en-GB" noProof="1"/>
              <a:t>✅</a:t>
            </a:r>
            <a:endParaRPr lang="en-US" dirty="0"/>
          </a:p>
        </p:txBody>
      </p:sp>
      <p:sp>
        <p:nvSpPr>
          <p:cNvPr id="12" name="TextBox 11">
            <a:extLst>
              <a:ext uri="{FF2B5EF4-FFF2-40B4-BE49-F238E27FC236}">
                <a16:creationId xmlns:a16="http://schemas.microsoft.com/office/drawing/2014/main" id="{A6B9F3EE-D3E4-0FB7-51B3-3826826824FC}"/>
              </a:ext>
            </a:extLst>
          </p:cNvPr>
          <p:cNvSpPr txBox="1"/>
          <p:nvPr/>
        </p:nvSpPr>
        <p:spPr>
          <a:xfrm>
            <a:off x="10992134" y="3963637"/>
            <a:ext cx="533400" cy="369332"/>
          </a:xfrm>
          <a:prstGeom prst="rect">
            <a:avLst/>
          </a:prstGeom>
          <a:noFill/>
        </p:spPr>
        <p:txBody>
          <a:bodyPr wrap="square">
            <a:spAutoFit/>
          </a:bodyPr>
          <a:lstStyle/>
          <a:p>
            <a:r>
              <a:rPr lang="en-GB" noProof="1"/>
              <a:t>✅</a:t>
            </a:r>
            <a:endParaRPr lang="en-US" dirty="0"/>
          </a:p>
        </p:txBody>
      </p:sp>
      <p:sp>
        <p:nvSpPr>
          <p:cNvPr id="20" name="TextBox 19">
            <a:extLst>
              <a:ext uri="{FF2B5EF4-FFF2-40B4-BE49-F238E27FC236}">
                <a16:creationId xmlns:a16="http://schemas.microsoft.com/office/drawing/2014/main" id="{40EF3839-744D-AF65-EEC3-1932DB3C964E}"/>
              </a:ext>
            </a:extLst>
          </p:cNvPr>
          <p:cNvSpPr txBox="1"/>
          <p:nvPr/>
        </p:nvSpPr>
        <p:spPr>
          <a:xfrm>
            <a:off x="9328452" y="3233193"/>
            <a:ext cx="533400" cy="369332"/>
          </a:xfrm>
          <a:prstGeom prst="rect">
            <a:avLst/>
          </a:prstGeom>
          <a:noFill/>
        </p:spPr>
        <p:txBody>
          <a:bodyPr wrap="square">
            <a:spAutoFit/>
          </a:bodyPr>
          <a:lstStyle/>
          <a:p>
            <a:r>
              <a:rPr lang="en-GB" noProof="1"/>
              <a:t>✅</a:t>
            </a:r>
            <a:endParaRPr lang="en-US" dirty="0"/>
          </a:p>
        </p:txBody>
      </p:sp>
    </p:spTree>
    <p:extLst>
      <p:ext uri="{BB962C8B-B14F-4D97-AF65-F5344CB8AC3E}">
        <p14:creationId xmlns:p14="http://schemas.microsoft.com/office/powerpoint/2010/main" val="259753277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ounded Rectangle 12">
            <a:extLst>
              <a:ext uri="{FF2B5EF4-FFF2-40B4-BE49-F238E27FC236}">
                <a16:creationId xmlns:a16="http://schemas.microsoft.com/office/drawing/2014/main" id="{A868A799-A0E0-D565-C274-0381DBCB3D61}"/>
              </a:ext>
            </a:extLst>
          </p:cNvPr>
          <p:cNvSpPr/>
          <p:nvPr/>
        </p:nvSpPr>
        <p:spPr>
          <a:xfrm>
            <a:off x="8357288" y="1905000"/>
            <a:ext cx="3380875" cy="3581400"/>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6">
            <a:extLst>
              <a:ext uri="{FF2B5EF4-FFF2-40B4-BE49-F238E27FC236}">
                <a16:creationId xmlns:a16="http://schemas.microsoft.com/office/drawing/2014/main" id="{32F3F8CB-8754-7C9A-D4EC-7A0D4BC54603}"/>
              </a:ext>
            </a:extLst>
          </p:cNvPr>
          <p:cNvSpPr/>
          <p:nvPr/>
        </p:nvSpPr>
        <p:spPr>
          <a:xfrm>
            <a:off x="4483444" y="1905000"/>
            <a:ext cx="3380875" cy="3581400"/>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a:extLst>
              <a:ext uri="{FF2B5EF4-FFF2-40B4-BE49-F238E27FC236}">
                <a16:creationId xmlns:a16="http://schemas.microsoft.com/office/drawing/2014/main" id="{40E11AA4-A342-121D-E9C9-C78F89E3D7D2}"/>
              </a:ext>
            </a:extLst>
          </p:cNvPr>
          <p:cNvSpPr/>
          <p:nvPr/>
        </p:nvSpPr>
        <p:spPr>
          <a:xfrm>
            <a:off x="609600" y="1905000"/>
            <a:ext cx="3380875" cy="3581400"/>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47A71401-15B2-A04D-79DB-013F0563F305}"/>
              </a:ext>
            </a:extLst>
          </p:cNvPr>
          <p:cNvSpPr>
            <a:spLocks noGrp="1"/>
          </p:cNvSpPr>
          <p:nvPr>
            <p:ph type="title"/>
          </p:nvPr>
        </p:nvSpPr>
        <p:spPr/>
        <p:txBody>
          <a:bodyPr/>
          <a:lstStyle/>
          <a:p>
            <a:r>
              <a:rPr lang="en-US" dirty="0"/>
              <a:t>Open challenges</a:t>
            </a:r>
          </a:p>
        </p:txBody>
      </p:sp>
      <p:sp>
        <p:nvSpPr>
          <p:cNvPr id="4" name="Slide Number Placeholder 3">
            <a:extLst>
              <a:ext uri="{FF2B5EF4-FFF2-40B4-BE49-F238E27FC236}">
                <a16:creationId xmlns:a16="http://schemas.microsoft.com/office/drawing/2014/main" id="{A473E252-270E-94FF-9091-E4E2683D7FBE}"/>
              </a:ext>
            </a:extLst>
          </p:cNvPr>
          <p:cNvSpPr>
            <a:spLocks noGrp="1"/>
          </p:cNvSpPr>
          <p:nvPr>
            <p:ph type="sldNum" sz="quarter" idx="12"/>
          </p:nvPr>
        </p:nvSpPr>
        <p:spPr/>
        <p:txBody>
          <a:bodyPr/>
          <a:lstStyle/>
          <a:p>
            <a:fld id="{B6F15528-21DE-4FAA-801E-634DDDAF4B2B}" type="slidenum">
              <a:rPr lang="en-NL" smtClean="0"/>
              <a:pPr/>
              <a:t>37</a:t>
            </a:fld>
            <a:endParaRPr lang="en-NL"/>
          </a:p>
        </p:txBody>
      </p:sp>
      <p:sp>
        <p:nvSpPr>
          <p:cNvPr id="5" name="Text Placeholder 4">
            <a:extLst>
              <a:ext uri="{FF2B5EF4-FFF2-40B4-BE49-F238E27FC236}">
                <a16:creationId xmlns:a16="http://schemas.microsoft.com/office/drawing/2014/main" id="{9C6E20D6-7F9A-60F1-420B-4CB0713779DB}"/>
              </a:ext>
            </a:extLst>
          </p:cNvPr>
          <p:cNvSpPr>
            <a:spLocks noGrp="1"/>
          </p:cNvSpPr>
          <p:nvPr>
            <p:ph type="body" sz="quarter" idx="15"/>
          </p:nvPr>
        </p:nvSpPr>
        <p:spPr>
          <a:xfrm>
            <a:off x="609600" y="2346960"/>
            <a:ext cx="3416816" cy="11521440"/>
          </a:xfrm>
        </p:spPr>
        <p:txBody>
          <a:bodyPr/>
          <a:lstStyle/>
          <a:p>
            <a:pPr algn="ctr"/>
            <a:r>
              <a:rPr lang="en-US" sz="2400" dirty="0"/>
              <a:t>SCALING UP</a:t>
            </a:r>
          </a:p>
          <a:p>
            <a:endParaRPr lang="en-US" sz="2400" dirty="0"/>
          </a:p>
          <a:p>
            <a:pPr algn="ctr"/>
            <a:r>
              <a:rPr lang="en-US" sz="2400" dirty="0"/>
              <a:t>Whole-brain connectivity and deconvolution</a:t>
            </a:r>
          </a:p>
        </p:txBody>
      </p:sp>
      <p:sp>
        <p:nvSpPr>
          <p:cNvPr id="9" name="Text Placeholder 8">
            <a:extLst>
              <a:ext uri="{FF2B5EF4-FFF2-40B4-BE49-F238E27FC236}">
                <a16:creationId xmlns:a16="http://schemas.microsoft.com/office/drawing/2014/main" id="{919C0375-EE8A-661D-B147-0A2EB5B47783}"/>
              </a:ext>
            </a:extLst>
          </p:cNvPr>
          <p:cNvSpPr>
            <a:spLocks noGrp="1"/>
          </p:cNvSpPr>
          <p:nvPr>
            <p:ph type="body" sz="quarter" idx="21"/>
          </p:nvPr>
        </p:nvSpPr>
        <p:spPr>
          <a:xfrm>
            <a:off x="4519385" y="2261925"/>
            <a:ext cx="3344934" cy="15544800"/>
          </a:xfrm>
        </p:spPr>
        <p:txBody>
          <a:bodyPr/>
          <a:lstStyle/>
          <a:p>
            <a:pPr algn="ctr"/>
            <a:r>
              <a:rPr lang="en-US" sz="2400" dirty="0"/>
              <a:t>REAL DATA</a:t>
            </a:r>
          </a:p>
          <a:p>
            <a:pPr algn="ctr"/>
            <a:endParaRPr lang="en-US" sz="2400" dirty="0"/>
          </a:p>
          <a:p>
            <a:pPr algn="ctr"/>
            <a:r>
              <a:rPr lang="en-US" sz="2400" dirty="0"/>
              <a:t>Notoriously noisy</a:t>
            </a:r>
            <a:br>
              <a:rPr lang="en-US" sz="2400" dirty="0"/>
            </a:br>
            <a:endParaRPr lang="en-US" sz="2400" dirty="0"/>
          </a:p>
          <a:p>
            <a:pPr algn="ctr"/>
            <a:r>
              <a:rPr lang="en-US" sz="2400" dirty="0"/>
              <a:t>Realistic benchmark</a:t>
            </a:r>
            <a:br>
              <a:rPr lang="en-US" sz="2400" dirty="0"/>
            </a:br>
            <a:r>
              <a:rPr lang="en-US" sz="2400" dirty="0"/>
              <a:t>datasets </a:t>
            </a:r>
          </a:p>
          <a:p>
            <a:endParaRPr lang="en-US" dirty="0"/>
          </a:p>
        </p:txBody>
      </p:sp>
      <p:sp>
        <p:nvSpPr>
          <p:cNvPr id="11" name="Text Placeholder 10">
            <a:extLst>
              <a:ext uri="{FF2B5EF4-FFF2-40B4-BE49-F238E27FC236}">
                <a16:creationId xmlns:a16="http://schemas.microsoft.com/office/drawing/2014/main" id="{AFF7B1E2-176A-DBAB-D52B-371DD74A02EE}"/>
              </a:ext>
            </a:extLst>
          </p:cNvPr>
          <p:cNvSpPr>
            <a:spLocks noGrp="1"/>
          </p:cNvSpPr>
          <p:nvPr>
            <p:ph type="body" sz="quarter" idx="24"/>
          </p:nvPr>
        </p:nvSpPr>
        <p:spPr>
          <a:xfrm>
            <a:off x="8357288" y="2261925"/>
            <a:ext cx="3344934" cy="13716000"/>
          </a:xfrm>
        </p:spPr>
        <p:txBody>
          <a:bodyPr/>
          <a:lstStyle/>
          <a:p>
            <a:pPr algn="ctr"/>
            <a:r>
              <a:rPr lang="en-US" sz="2400" dirty="0"/>
              <a:t>TRANSLATION</a:t>
            </a:r>
          </a:p>
          <a:p>
            <a:pPr algn="ctr"/>
            <a:endParaRPr lang="en-US" sz="2400" dirty="0"/>
          </a:p>
          <a:p>
            <a:pPr algn="ctr"/>
            <a:r>
              <a:rPr lang="en-US" sz="2400" dirty="0"/>
              <a:t>User-friendly tools </a:t>
            </a:r>
          </a:p>
          <a:p>
            <a:pPr algn="ctr"/>
            <a:r>
              <a:rPr lang="en-US" sz="2400" dirty="0"/>
              <a:t>for non-technical users</a:t>
            </a:r>
          </a:p>
          <a:p>
            <a:endParaRPr lang="en-US" sz="2400" dirty="0"/>
          </a:p>
        </p:txBody>
      </p:sp>
    </p:spTree>
    <p:extLst>
      <p:ext uri="{BB962C8B-B14F-4D97-AF65-F5344CB8AC3E}">
        <p14:creationId xmlns:p14="http://schemas.microsoft.com/office/powerpoint/2010/main" val="406044611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8C81BCAD-0ED5-76F4-F75C-368D7F1FA66E}"/>
              </a:ext>
            </a:extLst>
          </p:cNvPr>
          <p:cNvSpPr>
            <a:spLocks noGrp="1"/>
          </p:cNvSpPr>
          <p:nvPr>
            <p:ph type="title"/>
          </p:nvPr>
        </p:nvSpPr>
        <p:spPr/>
        <p:txBody>
          <a:bodyPr/>
          <a:lstStyle/>
          <a:p>
            <a:r>
              <a:rPr lang="en-US" dirty="0"/>
              <a:t>Thank you!</a:t>
            </a:r>
          </a:p>
        </p:txBody>
      </p:sp>
      <p:sp>
        <p:nvSpPr>
          <p:cNvPr id="4" name="Slide Number Placeholder 3">
            <a:extLst>
              <a:ext uri="{FF2B5EF4-FFF2-40B4-BE49-F238E27FC236}">
                <a16:creationId xmlns:a16="http://schemas.microsoft.com/office/drawing/2014/main" id="{441E9C98-2234-A81C-295F-21A9D8AE05D4}"/>
              </a:ext>
            </a:extLst>
          </p:cNvPr>
          <p:cNvSpPr>
            <a:spLocks noGrp="1"/>
          </p:cNvSpPr>
          <p:nvPr>
            <p:ph type="sldNum" sz="quarter" idx="4294967295"/>
          </p:nvPr>
        </p:nvSpPr>
        <p:spPr>
          <a:xfrm>
            <a:off x="11174413" y="254000"/>
            <a:ext cx="1017587" cy="252413"/>
          </a:xfrm>
        </p:spPr>
        <p:txBody>
          <a:bodyPr/>
          <a:lstStyle/>
          <a:p>
            <a:fld id="{B6F15528-21DE-4FAA-801E-634DDDAF4B2B}" type="slidenum">
              <a:rPr lang="en-NL" smtClean="0"/>
              <a:pPr/>
              <a:t>38</a:t>
            </a:fld>
            <a:endParaRPr lang="en-NL"/>
          </a:p>
        </p:txBody>
      </p:sp>
      <p:sp>
        <p:nvSpPr>
          <p:cNvPr id="2" name="TextBox 1">
            <a:extLst>
              <a:ext uri="{FF2B5EF4-FFF2-40B4-BE49-F238E27FC236}">
                <a16:creationId xmlns:a16="http://schemas.microsoft.com/office/drawing/2014/main" id="{03BE1C40-7F36-5618-AC59-F1136A36FF33}"/>
              </a:ext>
            </a:extLst>
          </p:cNvPr>
          <p:cNvSpPr txBox="1"/>
          <p:nvPr/>
        </p:nvSpPr>
        <p:spPr>
          <a:xfrm>
            <a:off x="762000" y="1295400"/>
            <a:ext cx="2895600" cy="4247317"/>
          </a:xfrm>
          <a:prstGeom prst="rect">
            <a:avLst/>
          </a:prstGeom>
          <a:noFill/>
        </p:spPr>
        <p:txBody>
          <a:bodyPr wrap="square" rtlCol="0">
            <a:spAutoFit/>
          </a:bodyPr>
          <a:lstStyle/>
          <a:p>
            <a:r>
              <a:rPr lang="en-US" b="1" dirty="0">
                <a:solidFill>
                  <a:schemeClr val="tx2"/>
                </a:solidFill>
              </a:rPr>
              <a:t>KU Leuven</a:t>
            </a:r>
          </a:p>
          <a:p>
            <a:r>
              <a:rPr lang="en-US" dirty="0">
                <a:solidFill>
                  <a:schemeClr val="tx2"/>
                </a:solidFill>
              </a:rPr>
              <a:t>Simon Van </a:t>
            </a:r>
            <a:r>
              <a:rPr lang="en-US" dirty="0" err="1">
                <a:solidFill>
                  <a:schemeClr val="tx2"/>
                </a:solidFill>
              </a:rPr>
              <a:t>Eyndhoven</a:t>
            </a:r>
            <a:br>
              <a:rPr lang="en-US" dirty="0">
                <a:solidFill>
                  <a:schemeClr val="tx2"/>
                </a:solidFill>
              </a:rPr>
            </a:br>
            <a:endParaRPr lang="en-US" dirty="0">
              <a:solidFill>
                <a:schemeClr val="tx2"/>
              </a:solidFill>
            </a:endParaRPr>
          </a:p>
          <a:p>
            <a:r>
              <a:rPr lang="en-US" b="1" dirty="0">
                <a:solidFill>
                  <a:schemeClr val="tx2"/>
                </a:solidFill>
              </a:rPr>
              <a:t>TU Delft</a:t>
            </a:r>
          </a:p>
          <a:p>
            <a:r>
              <a:rPr lang="en-US" dirty="0">
                <a:solidFill>
                  <a:schemeClr val="tx2"/>
                </a:solidFill>
              </a:rPr>
              <a:t>Aybuke Erol</a:t>
            </a:r>
          </a:p>
          <a:p>
            <a:r>
              <a:rPr lang="en-US" dirty="0">
                <a:solidFill>
                  <a:schemeClr val="tx2"/>
                </a:solidFill>
              </a:rPr>
              <a:t>Sofia Kotti</a:t>
            </a:r>
          </a:p>
          <a:p>
            <a:r>
              <a:rPr lang="en-US" dirty="0">
                <a:solidFill>
                  <a:schemeClr val="tx2"/>
                </a:solidFill>
              </a:rPr>
              <a:t>Pieter </a:t>
            </a:r>
            <a:r>
              <a:rPr lang="en-US" dirty="0" err="1">
                <a:solidFill>
                  <a:schemeClr val="tx2"/>
                </a:solidFill>
              </a:rPr>
              <a:t>Kruizinga</a:t>
            </a:r>
            <a:br>
              <a:rPr lang="en-US" dirty="0">
                <a:solidFill>
                  <a:schemeClr val="tx2"/>
                </a:solidFill>
              </a:rPr>
            </a:br>
            <a:endParaRPr lang="en-US" dirty="0">
              <a:solidFill>
                <a:schemeClr val="tx2"/>
              </a:solidFill>
            </a:endParaRPr>
          </a:p>
          <a:p>
            <a:r>
              <a:rPr lang="en-US" b="1" dirty="0">
                <a:solidFill>
                  <a:schemeClr val="tx2"/>
                </a:solidFill>
              </a:rPr>
              <a:t>Maastricht University</a:t>
            </a:r>
          </a:p>
          <a:p>
            <a:r>
              <a:rPr lang="en-US" dirty="0">
                <a:solidFill>
                  <a:schemeClr val="tx2"/>
                </a:solidFill>
              </a:rPr>
              <a:t>Simon </a:t>
            </a:r>
            <a:r>
              <a:rPr lang="en-US" dirty="0" err="1">
                <a:solidFill>
                  <a:schemeClr val="tx2"/>
                </a:solidFill>
              </a:rPr>
              <a:t>Tousseyn</a:t>
            </a:r>
            <a:endParaRPr lang="en-US" dirty="0">
              <a:solidFill>
                <a:schemeClr val="tx2"/>
              </a:solidFill>
            </a:endParaRPr>
          </a:p>
          <a:p>
            <a:endParaRPr lang="en-US" dirty="0">
              <a:solidFill>
                <a:schemeClr val="tx2"/>
              </a:solidFill>
            </a:endParaRPr>
          </a:p>
          <a:p>
            <a:r>
              <a:rPr lang="en-US" b="1" dirty="0">
                <a:solidFill>
                  <a:schemeClr val="tx2"/>
                </a:solidFill>
              </a:rPr>
              <a:t>Clinical collaborators</a:t>
            </a:r>
          </a:p>
          <a:p>
            <a:r>
              <a:rPr lang="en-US" dirty="0">
                <a:solidFill>
                  <a:schemeClr val="tx2"/>
                </a:solidFill>
              </a:rPr>
              <a:t>Wim Van </a:t>
            </a:r>
            <a:r>
              <a:rPr lang="en-US" dirty="0" err="1">
                <a:solidFill>
                  <a:schemeClr val="tx2"/>
                </a:solidFill>
              </a:rPr>
              <a:t>Paesschen</a:t>
            </a:r>
            <a:endParaRPr lang="en-US" dirty="0">
              <a:solidFill>
                <a:schemeClr val="tx2"/>
              </a:solidFill>
            </a:endParaRPr>
          </a:p>
          <a:p>
            <a:r>
              <a:rPr lang="en-US" dirty="0">
                <a:solidFill>
                  <a:schemeClr val="tx2"/>
                </a:solidFill>
              </a:rPr>
              <a:t>Robert van den Berg</a:t>
            </a:r>
          </a:p>
          <a:p>
            <a:endParaRPr lang="en-US" dirty="0">
              <a:solidFill>
                <a:schemeClr val="tx2"/>
              </a:solidFill>
            </a:endParaRPr>
          </a:p>
        </p:txBody>
      </p:sp>
      <p:sp>
        <p:nvSpPr>
          <p:cNvPr id="3" name="TextBox 2">
            <a:extLst>
              <a:ext uri="{FF2B5EF4-FFF2-40B4-BE49-F238E27FC236}">
                <a16:creationId xmlns:a16="http://schemas.microsoft.com/office/drawing/2014/main" id="{483F1AAF-61DC-38B1-AF25-1832AAF6F031}"/>
              </a:ext>
            </a:extLst>
          </p:cNvPr>
          <p:cNvSpPr txBox="1"/>
          <p:nvPr/>
        </p:nvSpPr>
        <p:spPr>
          <a:xfrm>
            <a:off x="3649579" y="4342017"/>
            <a:ext cx="2895600" cy="923330"/>
          </a:xfrm>
          <a:prstGeom prst="rect">
            <a:avLst/>
          </a:prstGeom>
          <a:noFill/>
        </p:spPr>
        <p:txBody>
          <a:bodyPr wrap="square" rtlCol="0">
            <a:spAutoFit/>
          </a:bodyPr>
          <a:lstStyle/>
          <a:p>
            <a:r>
              <a:rPr lang="en-US" b="1" dirty="0">
                <a:solidFill>
                  <a:schemeClr val="tx2"/>
                </a:solidFill>
              </a:rPr>
              <a:t>External collaborators</a:t>
            </a:r>
            <a:endParaRPr lang="en-US" dirty="0">
              <a:solidFill>
                <a:schemeClr val="tx2"/>
              </a:solidFill>
            </a:endParaRPr>
          </a:p>
          <a:p>
            <a:r>
              <a:rPr lang="en-US" dirty="0">
                <a:solidFill>
                  <a:schemeClr val="tx2"/>
                </a:solidFill>
              </a:rPr>
              <a:t>Selin </a:t>
            </a:r>
            <a:r>
              <a:rPr lang="en-US" dirty="0" err="1">
                <a:solidFill>
                  <a:schemeClr val="tx2"/>
                </a:solidFill>
              </a:rPr>
              <a:t>Aviyente</a:t>
            </a:r>
            <a:endParaRPr lang="en-US" dirty="0">
              <a:solidFill>
                <a:schemeClr val="tx2"/>
              </a:solidFill>
            </a:endParaRPr>
          </a:p>
          <a:p>
            <a:r>
              <a:rPr lang="en-US" dirty="0">
                <a:solidFill>
                  <a:schemeClr val="tx2"/>
                </a:solidFill>
              </a:rPr>
              <a:t>Aron Boldizsar Koves</a:t>
            </a:r>
          </a:p>
        </p:txBody>
      </p:sp>
      <p:pic>
        <p:nvPicPr>
          <p:cNvPr id="15" name="Picture 14">
            <a:extLst>
              <a:ext uri="{FF2B5EF4-FFF2-40B4-BE49-F238E27FC236}">
                <a16:creationId xmlns:a16="http://schemas.microsoft.com/office/drawing/2014/main" id="{5F640C98-44AC-5269-6949-16E88FF710B8}"/>
              </a:ext>
            </a:extLst>
          </p:cNvPr>
          <p:cNvPicPr>
            <a:picLocks noChangeAspect="1"/>
          </p:cNvPicPr>
          <p:nvPr/>
        </p:nvPicPr>
        <p:blipFill>
          <a:blip r:embed="rId3"/>
          <a:stretch>
            <a:fillRect/>
          </a:stretch>
        </p:blipFill>
        <p:spPr>
          <a:xfrm>
            <a:off x="3048000" y="5523410"/>
            <a:ext cx="2519873" cy="1223939"/>
          </a:xfrm>
          <a:prstGeom prst="rect">
            <a:avLst/>
          </a:prstGeom>
        </p:spPr>
      </p:pic>
      <p:pic>
        <p:nvPicPr>
          <p:cNvPr id="20" name="Picture 19">
            <a:extLst>
              <a:ext uri="{FF2B5EF4-FFF2-40B4-BE49-F238E27FC236}">
                <a16:creationId xmlns:a16="http://schemas.microsoft.com/office/drawing/2014/main" id="{52AF139B-B82A-E27B-B9ED-717464A2B21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62600" y="5960363"/>
            <a:ext cx="2438400" cy="563285"/>
          </a:xfrm>
          <a:prstGeom prst="rect">
            <a:avLst/>
          </a:prstGeom>
        </p:spPr>
      </p:pic>
      <p:pic>
        <p:nvPicPr>
          <p:cNvPr id="33" name="Picture Placeholder 7">
            <a:extLst>
              <a:ext uri="{FF2B5EF4-FFF2-40B4-BE49-F238E27FC236}">
                <a16:creationId xmlns:a16="http://schemas.microsoft.com/office/drawing/2014/main" id="{A65D0607-1330-1443-9383-415E0966DAB3}"/>
              </a:ext>
            </a:extLst>
          </p:cNvPr>
          <p:cNvPicPr>
            <a:picLocks noGrp="1" noChangeAspect="1"/>
          </p:cNvPicPr>
          <p:nvPr>
            <p:ph type="pic" sz="quarter" idx="15"/>
          </p:nvPr>
        </p:nvPicPr>
        <p:blipFill>
          <a:blip r:embed="rId5">
            <a:extLst>
              <a:ext uri="{28A0092B-C50C-407E-A947-70E740481C1C}">
                <a14:useLocalDpi xmlns:a14="http://schemas.microsoft.com/office/drawing/2010/main" val="0"/>
              </a:ext>
            </a:extLst>
          </a:blip>
          <a:srcRect l="1747" t="979" r="36" b="-17"/>
          <a:stretch>
            <a:fillRect/>
          </a:stretch>
        </p:blipFill>
        <p:spPr>
          <a:xfrm>
            <a:off x="5465414" y="1160999"/>
            <a:ext cx="5598387" cy="2258059"/>
          </a:xfrm>
          <a:prstGeom prst="rect">
            <a:avLst/>
          </a:prstGeom>
          <a:solidFill>
            <a:srgbClr val="BEDDF7"/>
          </a:solidFill>
        </p:spPr>
      </p:pic>
      <p:pic>
        <p:nvPicPr>
          <p:cNvPr id="34" name="Picture Placeholder 7">
            <a:extLst>
              <a:ext uri="{FF2B5EF4-FFF2-40B4-BE49-F238E27FC236}">
                <a16:creationId xmlns:a16="http://schemas.microsoft.com/office/drawing/2014/main" id="{C7BF8246-DE17-30F3-1A9C-ACF6AE172D57}"/>
              </a:ext>
            </a:extLst>
          </p:cNvPr>
          <p:cNvPicPr>
            <a:picLocks noChangeAspect="1"/>
          </p:cNvPicPr>
          <p:nvPr/>
        </p:nvPicPr>
        <p:blipFill>
          <a:blip r:embed="rId6">
            <a:extLst>
              <a:ext uri="{28A0092B-C50C-407E-A947-70E740481C1C}">
                <a14:useLocalDpi xmlns:a14="http://schemas.microsoft.com/office/drawing/2010/main" val="0"/>
              </a:ext>
            </a:extLst>
          </a:blip>
          <a:srcRect l="19616" t="18024" r="18126" b="27458"/>
          <a:stretch>
            <a:fillRect/>
          </a:stretch>
        </p:blipFill>
        <p:spPr>
          <a:xfrm>
            <a:off x="9250144" y="2715207"/>
            <a:ext cx="2553457" cy="2981794"/>
          </a:xfrm>
          <a:prstGeom prst="rect">
            <a:avLst/>
          </a:prstGeom>
          <a:solidFill>
            <a:srgbClr val="BEDDF7"/>
          </a:solidFill>
        </p:spPr>
      </p:pic>
    </p:spTree>
    <p:extLst>
      <p:ext uri="{BB962C8B-B14F-4D97-AF65-F5344CB8AC3E}">
        <p14:creationId xmlns:p14="http://schemas.microsoft.com/office/powerpoint/2010/main" val="207150004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11277600" cy="704850"/>
          </a:xfrm>
        </p:spPr>
        <p:txBody>
          <a:bodyPr>
            <a:normAutofit/>
          </a:bodyPr>
          <a:lstStyle/>
          <a:p>
            <a:r>
              <a:rPr lang="en-GB" sz="2800" noProof="1"/>
              <a:t>R</a:t>
            </a:r>
            <a:r>
              <a:rPr lang="en-GB" sz="2800" b="1" noProof="1"/>
              <a:t>eferences (1/2)</a:t>
            </a:r>
          </a:p>
        </p:txBody>
      </p:sp>
      <p:sp>
        <p:nvSpPr>
          <p:cNvPr id="3" name="Slide Number Placeholder 2"/>
          <p:cNvSpPr>
            <a:spLocks noGrp="1"/>
          </p:cNvSpPr>
          <p:nvPr>
            <p:ph type="sldNum" sz="quarter" idx="12"/>
          </p:nvPr>
        </p:nvSpPr>
        <p:spPr/>
        <p:txBody>
          <a:bodyPr/>
          <a:lstStyle/>
          <a:p>
            <a:fld id="{B6F15528-21DE-4FAA-801E-634DDDAF4B2B}" type="slidenum">
              <a:rPr lang="en-GB" noProof="1" smtClean="0"/>
              <a:pPr/>
              <a:t>39</a:t>
            </a:fld>
            <a:endParaRPr lang="en-GB" noProof="1"/>
          </a:p>
        </p:txBody>
      </p:sp>
      <p:sp>
        <p:nvSpPr>
          <p:cNvPr id="4" name="Body 4"/>
          <p:cNvSpPr txBox="1"/>
          <p:nvPr/>
        </p:nvSpPr>
        <p:spPr>
          <a:xfrm>
            <a:off x="457200" y="1160000"/>
            <a:ext cx="11277600" cy="5250000"/>
          </a:xfrm>
          <a:prstGeom prst="rect">
            <a:avLst/>
          </a:prstGeom>
          <a:noFill/>
        </p:spPr>
        <p:txBody>
          <a:bodyPr wrap="square" lIns="0" tIns="0" rIns="0" bIns="0">
            <a:normAutofit/>
          </a:bodyPr>
          <a:lstStyle/>
          <a:p>
            <a:pPr marL="0" indent="0" algn="l">
              <a:lnSpc>
                <a:spcPct val="100000"/>
              </a:lnSpc>
              <a:spcBef>
                <a:spcPts val="500"/>
              </a:spcBef>
              <a:buNone/>
            </a:pPr>
            <a:r>
              <a:rPr lang="en-GB" sz="1000" b="1" dirty="0">
                <a:solidFill>
                  <a:srgbClr val="000830"/>
                </a:solidFill>
              </a:rPr>
              <a:t>Slide 3  </a:t>
            </a:r>
            <a:r>
              <a:rPr lang="en-GB" sz="1000" dirty="0">
                <a:solidFill>
                  <a:srgbClr val="000830"/>
                </a:solidFill>
              </a:rPr>
              <a:t>Dallmer-Zerbe, I., Jiruska, P., &amp; Hlinka, J. (2023). Personalized dynamic network models of the human brain as a future tool for planning and optimizing epilepsy therapy. Epilepsia, 64(9), 2221–2238. https://doi.org/10.1111/epi.17690</a:t>
            </a:r>
            <a:endParaRPr lang="en-GB" sz="1000" dirty="0">
              <a:solidFill>
                <a:srgbClr val="000831"/>
              </a:solidFill>
            </a:endParaRPr>
          </a:p>
          <a:p>
            <a:pPr marL="0" indent="0" algn="l">
              <a:lnSpc>
                <a:spcPct val="100000"/>
              </a:lnSpc>
              <a:spcBef>
                <a:spcPts val="500"/>
              </a:spcBef>
              <a:buNone/>
            </a:pPr>
            <a:r>
              <a:rPr lang="en-US" sz="1000" b="1" dirty="0">
                <a:solidFill>
                  <a:srgbClr val="000831"/>
                </a:solidFill>
              </a:rPr>
              <a:t>Slide 4</a:t>
            </a:r>
            <a:r>
              <a:rPr lang="en-US" sz="1000" dirty="0">
                <a:solidFill>
                  <a:srgbClr val="000831"/>
                </a:solidFill>
              </a:rPr>
              <a:t> Gula, J., Hunyadi, B., </a:t>
            </a:r>
            <a:r>
              <a:rPr lang="en-US" sz="1000" dirty="0" err="1">
                <a:solidFill>
                  <a:srgbClr val="000831"/>
                </a:solidFill>
              </a:rPr>
              <a:t>Schijns</a:t>
            </a:r>
            <a:r>
              <a:rPr lang="en-US" sz="1000" dirty="0">
                <a:solidFill>
                  <a:srgbClr val="000831"/>
                </a:solidFill>
              </a:rPr>
              <a:t>, O. E., Jansen, J. F. A., </a:t>
            </a:r>
            <a:r>
              <a:rPr lang="en-US" sz="1000" dirty="0" err="1">
                <a:solidFill>
                  <a:srgbClr val="000831"/>
                </a:solidFill>
              </a:rPr>
              <a:t>Tousseyn</a:t>
            </a:r>
            <a:r>
              <a:rPr lang="en-US" sz="1000" dirty="0">
                <a:solidFill>
                  <a:srgbClr val="000831"/>
                </a:solidFill>
              </a:rPr>
              <a:t>, S., Backes, W. H., ... &amp; Widman, G. (2026). Electrophysiology–MRI integration for epileptogenic zone detection and surgical prediction–A narrative review. Clinical Neurophysiology, 2112333. </a:t>
            </a:r>
            <a:r>
              <a:rPr lang="en-US" sz="1000" dirty="0">
                <a:solidFill>
                  <a:srgbClr val="000831"/>
                </a:solidFill>
                <a:hlinkClick r:id="rId2" tooltip="Persistent link using digital object identifier">
                  <a:extLst>
                    <a:ext uri="{A12FA001-AC4F-418D-AE19-62706E023703}">
                      <ahyp:hlinkClr xmlns:ahyp="http://schemas.microsoft.com/office/drawing/2018/hyperlinkcolor" val="tx"/>
                    </a:ext>
                  </a:extLst>
                </a:hlinkClick>
              </a:rPr>
              <a:t>https://doi.org/10.1016/j.clinph.2026.2112333</a:t>
            </a:r>
            <a:endParaRPr lang="en-US" sz="1000" dirty="0">
              <a:solidFill>
                <a:srgbClr val="000831"/>
              </a:solidFill>
            </a:endParaRPr>
          </a:p>
          <a:p>
            <a:pPr marL="0" indent="0" algn="l">
              <a:lnSpc>
                <a:spcPct val="100000"/>
              </a:lnSpc>
              <a:spcBef>
                <a:spcPts val="500"/>
              </a:spcBef>
              <a:buNone/>
            </a:pPr>
            <a:r>
              <a:rPr lang="en-US" sz="1000" b="1" dirty="0">
                <a:solidFill>
                  <a:srgbClr val="000831"/>
                </a:solidFill>
              </a:rPr>
              <a:t>Slide 6 </a:t>
            </a:r>
            <a:r>
              <a:rPr lang="en-US" sz="1000" dirty="0">
                <a:solidFill>
                  <a:srgbClr val="000831"/>
                </a:solidFill>
              </a:rPr>
              <a:t>Hunyadi, B., Dupont, P., Van </a:t>
            </a:r>
            <a:r>
              <a:rPr lang="en-US" sz="1000" dirty="0" err="1">
                <a:solidFill>
                  <a:srgbClr val="000831"/>
                </a:solidFill>
              </a:rPr>
              <a:t>Paesschen</a:t>
            </a:r>
            <a:r>
              <a:rPr lang="en-US" sz="1000" dirty="0">
                <a:solidFill>
                  <a:srgbClr val="000831"/>
                </a:solidFill>
              </a:rPr>
              <a:t>, W., &amp; Van Huffel, S. (2017). Tensor decompositions and data fusion in epileptic electroencephalography and functional magnetic resonance imaging data. Wiley Interdisciplinary Reviews: Data Mining and Knowledge Discovery, 7(1), e1197, </a:t>
            </a:r>
            <a:r>
              <a:rPr lang="en-US" sz="1000" dirty="0">
                <a:solidFill>
                  <a:srgbClr val="000831"/>
                </a:solidFill>
                <a:hlinkClick r:id="rId3">
                  <a:extLst>
                    <a:ext uri="{A12FA001-AC4F-418D-AE19-62706E023703}">
                      <ahyp:hlinkClr xmlns:ahyp="http://schemas.microsoft.com/office/drawing/2018/hyperlinkcolor" val="tx"/>
                    </a:ext>
                  </a:extLst>
                </a:hlinkClick>
              </a:rPr>
              <a:t>https://doi.org/10.1002/widm.1197</a:t>
            </a:r>
            <a:br>
              <a:rPr lang="en-US" sz="1000" dirty="0">
                <a:solidFill>
                  <a:srgbClr val="000831"/>
                </a:solidFill>
              </a:rPr>
            </a:br>
            <a:endParaRPr lang="en-US" sz="1000" dirty="0">
              <a:solidFill>
                <a:srgbClr val="000831"/>
              </a:solidFill>
            </a:endParaRPr>
          </a:p>
          <a:p>
            <a:pPr algn="l"/>
            <a:r>
              <a:rPr lang="en-GB" sz="1000" b="1" dirty="0">
                <a:solidFill>
                  <a:srgbClr val="000831"/>
                </a:solidFill>
              </a:rPr>
              <a:t>Slide 9 </a:t>
            </a:r>
            <a:r>
              <a:rPr lang="en-US" sz="1000" dirty="0">
                <a:solidFill>
                  <a:srgbClr val="000831"/>
                </a:solidFill>
              </a:rPr>
              <a:t>Jung, T. P., </a:t>
            </a:r>
            <a:r>
              <a:rPr lang="en-US" sz="1000" dirty="0" err="1">
                <a:solidFill>
                  <a:srgbClr val="000831"/>
                </a:solidFill>
              </a:rPr>
              <a:t>Makeig</a:t>
            </a:r>
            <a:r>
              <a:rPr lang="en-US" sz="1000" dirty="0">
                <a:solidFill>
                  <a:srgbClr val="000831"/>
                </a:solidFill>
              </a:rPr>
              <a:t>, S., Humphries, C., Lee, T. W., Mckeown, M. J., </a:t>
            </a:r>
            <a:r>
              <a:rPr lang="en-US" sz="1000" dirty="0" err="1">
                <a:solidFill>
                  <a:srgbClr val="000831"/>
                </a:solidFill>
              </a:rPr>
              <a:t>Iragui</a:t>
            </a:r>
            <a:r>
              <a:rPr lang="en-US" sz="1000" dirty="0">
                <a:solidFill>
                  <a:srgbClr val="000831"/>
                </a:solidFill>
              </a:rPr>
              <a:t>, V., &amp; Sejnowski, T. J. (2000). Removing electroencephalographic artifacts by blind source separation. Psychophysiology, 37(2), 163-178.</a:t>
            </a:r>
            <a:r>
              <a:rPr lang="en-GB" sz="1000" dirty="0">
                <a:solidFill>
                  <a:srgbClr val="000831"/>
                </a:solidFill>
              </a:rPr>
              <a:t> </a:t>
            </a:r>
            <a:r>
              <a:rPr lang="en-US" sz="1000" dirty="0">
                <a:solidFill>
                  <a:srgbClr val="000831"/>
                </a:solidFill>
                <a:hlinkClick r:id="rId4">
                  <a:extLst>
                    <a:ext uri="{A12FA001-AC4F-418D-AE19-62706E023703}">
                      <ahyp:hlinkClr xmlns:ahyp="http://schemas.microsoft.com/office/drawing/2018/hyperlinkcolor" val="tx"/>
                    </a:ext>
                  </a:extLst>
                </a:hlinkClick>
              </a:rPr>
              <a:t>https://doi.org/10.1111/1469-8986.3720163</a:t>
            </a:r>
            <a:endParaRPr lang="en-US" sz="1000" dirty="0">
              <a:solidFill>
                <a:srgbClr val="000831"/>
              </a:solidFill>
            </a:endParaRPr>
          </a:p>
          <a:p>
            <a:pPr marL="0" indent="0" algn="l">
              <a:lnSpc>
                <a:spcPct val="100000"/>
              </a:lnSpc>
              <a:spcBef>
                <a:spcPts val="500"/>
              </a:spcBef>
              <a:buNone/>
            </a:pPr>
            <a:r>
              <a:rPr lang="en-GB" sz="1000" b="1" dirty="0">
                <a:solidFill>
                  <a:srgbClr val="000831"/>
                </a:solidFill>
              </a:rPr>
              <a:t>Slide 9  </a:t>
            </a:r>
            <a:r>
              <a:rPr lang="en-GB" sz="1000" dirty="0">
                <a:solidFill>
                  <a:srgbClr val="000831"/>
                </a:solidFill>
              </a:rPr>
              <a:t>Calhoun, V. D., Liu, J., &amp; Adalı, T. (2009). A review of group ICA for fMRI data and ICA for joint inference of imaging, genetic, and ERP data. NeuroImage, 45(1, Suppl. 1), S163–S172. https://doi.org/10.1016/j.neuroimage.2008.10.057</a:t>
            </a:r>
          </a:p>
          <a:p>
            <a:pPr marL="0" indent="0" algn="l">
              <a:lnSpc>
                <a:spcPct val="100000"/>
              </a:lnSpc>
              <a:spcBef>
                <a:spcPts val="500"/>
              </a:spcBef>
              <a:buNone/>
            </a:pPr>
            <a:r>
              <a:rPr lang="en-GB" sz="1000" b="1" dirty="0">
                <a:solidFill>
                  <a:srgbClr val="000831"/>
                </a:solidFill>
              </a:rPr>
              <a:t>Slide 10  </a:t>
            </a:r>
            <a:r>
              <a:rPr lang="en-GB" sz="1000" dirty="0">
                <a:solidFill>
                  <a:srgbClr val="000831"/>
                </a:solidFill>
              </a:rPr>
              <a:t>Hunyadi, B., Tousseyn, S., Mijović, B., Dupont, P., Van Huffel, S., Van Paesschen, W., &amp; De Vos, M. (2013). ICA extracts epileptic sources from fMRI in EEG-negative patients: A retrospective validation study. PLoS ONE, 8(11), e78796. https://doi.org/10.1371/journal.pone.0078796</a:t>
            </a:r>
          </a:p>
          <a:p>
            <a:pPr marL="0" indent="0" algn="l">
              <a:lnSpc>
                <a:spcPct val="100000"/>
              </a:lnSpc>
              <a:spcBef>
                <a:spcPts val="500"/>
              </a:spcBef>
              <a:buNone/>
            </a:pPr>
            <a:r>
              <a:rPr lang="en-GB" sz="1000" b="1" dirty="0">
                <a:solidFill>
                  <a:srgbClr val="000831"/>
                </a:solidFill>
              </a:rPr>
              <a:t>Slide 10  </a:t>
            </a:r>
            <a:r>
              <a:rPr lang="en-GB" sz="1000" dirty="0">
                <a:solidFill>
                  <a:srgbClr val="000831"/>
                </a:solidFill>
              </a:rPr>
              <a:t>Hunyadi, B., Tousseyn, S., Dupont, P., Van Huffel, S., De Vos, M., &amp; Van Paesschen, W. (2015). A prospective fMRI-based technique for localising the epileptogenic zone in presurgical evaluation of epilepsy. NeuroImage, 113, 329–339. </a:t>
            </a:r>
            <a:r>
              <a:rPr lang="en-GB" sz="1000" dirty="0">
                <a:solidFill>
                  <a:srgbClr val="000831"/>
                </a:solidFill>
                <a:hlinkClick r:id="rId5">
                  <a:extLst>
                    <a:ext uri="{A12FA001-AC4F-418D-AE19-62706E023703}">
                      <ahyp:hlinkClr xmlns:ahyp="http://schemas.microsoft.com/office/drawing/2018/hyperlinkcolor" val="tx"/>
                    </a:ext>
                  </a:extLst>
                </a:hlinkClick>
              </a:rPr>
              <a:t>https://doi.org/10.1016/j.neuroimage.2015.03.011</a:t>
            </a:r>
            <a:br>
              <a:rPr lang="en-GB" sz="1000" dirty="0">
                <a:solidFill>
                  <a:srgbClr val="000831"/>
                </a:solidFill>
              </a:rPr>
            </a:br>
            <a:br>
              <a:rPr lang="en-GB" sz="1000" dirty="0">
                <a:solidFill>
                  <a:srgbClr val="000831"/>
                </a:solidFill>
              </a:rPr>
            </a:br>
            <a:r>
              <a:rPr lang="en-GB" sz="1000" b="1" dirty="0">
                <a:solidFill>
                  <a:srgbClr val="000831"/>
                </a:solidFill>
              </a:rPr>
              <a:t>Slide 11  </a:t>
            </a:r>
            <a:r>
              <a:rPr lang="en-GB" sz="1000" dirty="0" err="1">
                <a:solidFill>
                  <a:srgbClr val="000831"/>
                </a:solidFill>
              </a:rPr>
              <a:t>Chatzichristos</a:t>
            </a:r>
            <a:r>
              <a:rPr lang="en-GB" sz="1000" dirty="0">
                <a:solidFill>
                  <a:srgbClr val="000831"/>
                </a:solidFill>
              </a:rPr>
              <a:t>, C., </a:t>
            </a:r>
            <a:r>
              <a:rPr lang="en-GB" sz="1000" dirty="0" err="1">
                <a:solidFill>
                  <a:srgbClr val="000831"/>
                </a:solidFill>
              </a:rPr>
              <a:t>Kofidis</a:t>
            </a:r>
            <a:r>
              <a:rPr lang="en-GB" sz="1000" dirty="0">
                <a:solidFill>
                  <a:srgbClr val="000831"/>
                </a:solidFill>
              </a:rPr>
              <a:t>, E., Morante, M., &amp; Theodoridis, S. (2019). Blind fMRI source unmixing via higher-order tensor decompositions. Journal of Neuroscience Methods, 315, 17–47. </a:t>
            </a:r>
            <a:r>
              <a:rPr lang="en-US" sz="1000" dirty="0">
                <a:solidFill>
                  <a:srgbClr val="000831"/>
                </a:solidFill>
                <a:hlinkClick r:id="rId6">
                  <a:extLst>
                    <a:ext uri="{A12FA001-AC4F-418D-AE19-62706E023703}">
                      <ahyp:hlinkClr xmlns:ahyp="http://schemas.microsoft.com/office/drawing/2018/hyperlinkcolor" val="tx"/>
                    </a:ext>
                  </a:extLst>
                </a:hlinkClick>
              </a:rPr>
              <a:t>10.1016/j.jneumeth.2018.12.007</a:t>
            </a:r>
            <a:endParaRPr lang="en-US" sz="1000" dirty="0">
              <a:solidFill>
                <a:srgbClr val="000831"/>
              </a:solidFill>
            </a:endParaRPr>
          </a:p>
          <a:p>
            <a:pPr marL="0" indent="0" algn="l">
              <a:lnSpc>
                <a:spcPct val="100000"/>
              </a:lnSpc>
              <a:spcBef>
                <a:spcPts val="0"/>
              </a:spcBef>
              <a:buNone/>
            </a:pPr>
            <a:endParaRPr lang="en-GB" sz="1000" b="1" dirty="0">
              <a:solidFill>
                <a:srgbClr val="000831"/>
              </a:solidFill>
            </a:endParaRPr>
          </a:p>
          <a:p>
            <a:pPr marL="0" indent="0" algn="l">
              <a:lnSpc>
                <a:spcPct val="100000"/>
              </a:lnSpc>
              <a:spcBef>
                <a:spcPts val="0"/>
              </a:spcBef>
              <a:buNone/>
            </a:pPr>
            <a:r>
              <a:rPr lang="en-GB" sz="1000" b="1" dirty="0">
                <a:solidFill>
                  <a:srgbClr val="000831"/>
                </a:solidFill>
              </a:rPr>
              <a:t>Slide 13  </a:t>
            </a:r>
            <a:r>
              <a:rPr lang="en-GB" sz="1000" dirty="0">
                <a:solidFill>
                  <a:srgbClr val="000831"/>
                </a:solidFill>
              </a:rPr>
              <a:t>Handwerker, D. A., Ollinger, J. M., &amp; D’Esposito, M. (2004). Variation of BOLD hemodynamic responses across subjects and brain regions and their effects on statistical analyses. </a:t>
            </a:r>
            <a:r>
              <a:rPr lang="en-GB" sz="1000" dirty="0" err="1">
                <a:solidFill>
                  <a:srgbClr val="000831"/>
                </a:solidFill>
              </a:rPr>
              <a:t>NeuroImage</a:t>
            </a:r>
            <a:r>
              <a:rPr lang="en-GB" sz="1000" dirty="0">
                <a:solidFill>
                  <a:srgbClr val="000831"/>
                </a:solidFill>
              </a:rPr>
              <a:t>, 21(4), 1639–1651. </a:t>
            </a:r>
            <a:r>
              <a:rPr lang="en-GB" sz="1000" dirty="0">
                <a:solidFill>
                  <a:srgbClr val="000831"/>
                </a:solidFill>
                <a:hlinkClick r:id="rId7">
                  <a:extLst>
                    <a:ext uri="{A12FA001-AC4F-418D-AE19-62706E023703}">
                      <ahyp:hlinkClr xmlns:ahyp="http://schemas.microsoft.com/office/drawing/2018/hyperlinkcolor" val="tx"/>
                    </a:ext>
                  </a:extLst>
                </a:hlinkClick>
              </a:rPr>
              <a:t>https://doi.org/10.1016/j.neuroimage.2003.11.029</a:t>
            </a:r>
            <a:endParaRPr lang="en-GB" sz="1000" dirty="0">
              <a:solidFill>
                <a:srgbClr val="000831"/>
              </a:solidFill>
            </a:endParaRPr>
          </a:p>
          <a:p>
            <a:pPr marL="0" indent="0" algn="l">
              <a:lnSpc>
                <a:spcPct val="100000"/>
              </a:lnSpc>
              <a:spcBef>
                <a:spcPts val="500"/>
              </a:spcBef>
              <a:buNone/>
            </a:pPr>
            <a:r>
              <a:rPr lang="en-GB" sz="1000" b="1" dirty="0">
                <a:solidFill>
                  <a:srgbClr val="000831"/>
                </a:solidFill>
              </a:rPr>
              <a:t>Slide 13  </a:t>
            </a:r>
            <a:r>
              <a:rPr lang="en-GB" sz="1000" dirty="0">
                <a:solidFill>
                  <a:srgbClr val="000831"/>
                </a:solidFill>
              </a:rPr>
              <a:t>Siero, J. C. W., Petridou, N., </a:t>
            </a:r>
            <a:r>
              <a:rPr lang="en-GB" sz="1000" dirty="0" err="1">
                <a:solidFill>
                  <a:srgbClr val="000831"/>
                </a:solidFill>
              </a:rPr>
              <a:t>Hoogduin</a:t>
            </a:r>
            <a:r>
              <a:rPr lang="en-GB" sz="1000" dirty="0">
                <a:solidFill>
                  <a:srgbClr val="000831"/>
                </a:solidFill>
              </a:rPr>
              <a:t>, H., </a:t>
            </a:r>
            <a:r>
              <a:rPr lang="en-GB" sz="1000" dirty="0" err="1">
                <a:solidFill>
                  <a:srgbClr val="000831"/>
                </a:solidFill>
              </a:rPr>
              <a:t>Luijten</a:t>
            </a:r>
            <a:r>
              <a:rPr lang="en-GB" sz="1000" dirty="0">
                <a:solidFill>
                  <a:srgbClr val="000831"/>
                </a:solidFill>
              </a:rPr>
              <a:t>, P. R., &amp; Ramsey, N. F. (2011). Cortical depth-dependent temporal dynamics of the BOLD response in the human brain. Journal of Cerebral Blood Flow &amp; Metabolism, 31(10), 1999–2008. https://</a:t>
            </a:r>
            <a:r>
              <a:rPr lang="en-GB" sz="1000" dirty="0" err="1">
                <a:solidFill>
                  <a:srgbClr val="000831"/>
                </a:solidFill>
              </a:rPr>
              <a:t>doi.org</a:t>
            </a:r>
            <a:r>
              <a:rPr lang="en-GB" sz="1000" dirty="0">
                <a:solidFill>
                  <a:srgbClr val="000831"/>
                </a:solidFill>
              </a:rPr>
              <a:t>/10.1038/jcbfm.2011.57</a:t>
            </a:r>
          </a:p>
          <a:p>
            <a:pPr marL="0" indent="0" algn="l">
              <a:lnSpc>
                <a:spcPct val="100000"/>
              </a:lnSpc>
              <a:spcBef>
                <a:spcPts val="500"/>
              </a:spcBef>
              <a:buNone/>
            </a:pPr>
            <a:r>
              <a:rPr lang="en-GB" sz="1000" b="1" dirty="0">
                <a:solidFill>
                  <a:srgbClr val="000831"/>
                </a:solidFill>
              </a:rPr>
              <a:t>Slide 13  </a:t>
            </a:r>
            <a:r>
              <a:rPr lang="en-GB" sz="1000" dirty="0" err="1">
                <a:solidFill>
                  <a:srgbClr val="000831"/>
                </a:solidFill>
              </a:rPr>
              <a:t>Rangaprakash</a:t>
            </a:r>
            <a:r>
              <a:rPr lang="en-GB" sz="1000" dirty="0">
                <a:solidFill>
                  <a:srgbClr val="000831"/>
                </a:solidFill>
              </a:rPr>
              <a:t>, D., Wu, G.-R., </a:t>
            </a:r>
            <a:r>
              <a:rPr lang="en-GB" sz="1000" dirty="0" err="1">
                <a:solidFill>
                  <a:srgbClr val="000831"/>
                </a:solidFill>
              </a:rPr>
              <a:t>Marinazzo</a:t>
            </a:r>
            <a:r>
              <a:rPr lang="en-GB" sz="1000" dirty="0">
                <a:solidFill>
                  <a:srgbClr val="000831"/>
                </a:solidFill>
              </a:rPr>
              <a:t>, D., Hu, X., &amp; Deshpande, G. (2018). Hemodynamic response function (HRF) variability confounds resting-state fMRI functional connectivity. Magnetic Resonance in Medicine, 80(4), 1697–1713. https://</a:t>
            </a:r>
            <a:r>
              <a:rPr lang="en-GB" sz="1000" dirty="0" err="1">
                <a:solidFill>
                  <a:srgbClr val="000831"/>
                </a:solidFill>
              </a:rPr>
              <a:t>doi.org</a:t>
            </a:r>
            <a:r>
              <a:rPr lang="en-GB" sz="1000" dirty="0">
                <a:solidFill>
                  <a:srgbClr val="000831"/>
                </a:solidFill>
              </a:rPr>
              <a:t>/10.1002/mrm.27146</a:t>
            </a:r>
          </a:p>
          <a:p>
            <a:pPr marL="0" indent="0" algn="l">
              <a:lnSpc>
                <a:spcPct val="100000"/>
              </a:lnSpc>
              <a:spcBef>
                <a:spcPts val="0"/>
              </a:spcBef>
              <a:buNone/>
            </a:pPr>
            <a:endParaRPr lang="en-GB" sz="1000" dirty="0">
              <a:solidFill>
                <a:srgbClr val="000830"/>
              </a:solidFill>
            </a:endParaRPr>
          </a:p>
          <a:p>
            <a:pPr marL="0" indent="0" algn="l">
              <a:lnSpc>
                <a:spcPct val="100000"/>
              </a:lnSpc>
              <a:spcBef>
                <a:spcPts val="500"/>
              </a:spcBef>
              <a:buNone/>
            </a:pPr>
            <a:endParaRPr lang="en-GB" sz="1100" dirty="0">
              <a:solidFill>
                <a:srgbClr val="00083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ounded Rectangle 32">
            <a:extLst>
              <a:ext uri="{FF2B5EF4-FFF2-40B4-BE49-F238E27FC236}">
                <a16:creationId xmlns:a16="http://schemas.microsoft.com/office/drawing/2014/main" id="{E25E6905-67C4-E530-019E-805396080520}"/>
              </a:ext>
            </a:extLst>
          </p:cNvPr>
          <p:cNvSpPr/>
          <p:nvPr/>
        </p:nvSpPr>
        <p:spPr>
          <a:xfrm>
            <a:off x="499605" y="3886200"/>
            <a:ext cx="8339596" cy="2080472"/>
          </a:xfrm>
          <a:prstGeom prst="roundRect">
            <a:avLst>
              <a:gd name="adj" fmla="val 6364"/>
            </a:avLst>
          </a:prstGeom>
          <a:solidFill>
            <a:srgbClr val="00083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ounded Rectangle 31">
            <a:extLst>
              <a:ext uri="{FF2B5EF4-FFF2-40B4-BE49-F238E27FC236}">
                <a16:creationId xmlns:a16="http://schemas.microsoft.com/office/drawing/2014/main" id="{EA069F6B-38C3-DC5B-E0AF-1F69DD470B7A}"/>
              </a:ext>
            </a:extLst>
          </p:cNvPr>
          <p:cNvSpPr/>
          <p:nvPr/>
        </p:nvSpPr>
        <p:spPr>
          <a:xfrm>
            <a:off x="499605" y="1600200"/>
            <a:ext cx="11387595" cy="2080472"/>
          </a:xfrm>
          <a:prstGeom prst="roundRect">
            <a:avLst>
              <a:gd name="adj" fmla="val 6364"/>
            </a:avLst>
          </a:prstGeom>
          <a:solidFill>
            <a:srgbClr val="00083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34F233F-EFE1-0FD7-2454-937815FEF90A}"/>
              </a:ext>
            </a:extLst>
          </p:cNvPr>
          <p:cNvSpPr>
            <a:spLocks noGrp="1"/>
          </p:cNvSpPr>
          <p:nvPr>
            <p:ph type="title"/>
          </p:nvPr>
        </p:nvSpPr>
        <p:spPr>
          <a:xfrm>
            <a:off x="506413" y="771885"/>
            <a:ext cx="10466387" cy="1055995"/>
          </a:xfrm>
        </p:spPr>
        <p:txBody>
          <a:bodyPr/>
          <a:lstStyle/>
          <a:p>
            <a:r>
              <a:rPr lang="en-US" dirty="0"/>
              <a:t>Presurgical evaluation and multimodal imaging</a:t>
            </a:r>
          </a:p>
        </p:txBody>
      </p:sp>
      <p:sp>
        <p:nvSpPr>
          <p:cNvPr id="3" name="Slide Number Placeholder 2">
            <a:extLst>
              <a:ext uri="{FF2B5EF4-FFF2-40B4-BE49-F238E27FC236}">
                <a16:creationId xmlns:a16="http://schemas.microsoft.com/office/drawing/2014/main" id="{F57187E4-92E3-0CF8-14B3-1BE83634E3CC}"/>
              </a:ext>
            </a:extLst>
          </p:cNvPr>
          <p:cNvSpPr>
            <a:spLocks noGrp="1"/>
          </p:cNvSpPr>
          <p:nvPr>
            <p:ph type="sldNum" sz="quarter" idx="12"/>
          </p:nvPr>
        </p:nvSpPr>
        <p:spPr/>
        <p:txBody>
          <a:bodyPr/>
          <a:lstStyle/>
          <a:p>
            <a:fld id="{B6F15528-21DE-4FAA-801E-634DDDAF4B2B}" type="slidenum">
              <a:rPr lang="en-NL" smtClean="0"/>
              <a:pPr/>
              <a:t>4</a:t>
            </a:fld>
            <a:endParaRPr lang="en-NL"/>
          </a:p>
        </p:txBody>
      </p:sp>
      <p:sp>
        <p:nvSpPr>
          <p:cNvPr id="4" name="Text Placeholder 3">
            <a:extLst>
              <a:ext uri="{FF2B5EF4-FFF2-40B4-BE49-F238E27FC236}">
                <a16:creationId xmlns:a16="http://schemas.microsoft.com/office/drawing/2014/main" id="{039E2285-C819-EC8C-EE4D-320F58F71A2D}"/>
              </a:ext>
            </a:extLst>
          </p:cNvPr>
          <p:cNvSpPr>
            <a:spLocks noGrp="1"/>
          </p:cNvSpPr>
          <p:nvPr>
            <p:ph type="body" sz="quarter" idx="14"/>
          </p:nvPr>
        </p:nvSpPr>
        <p:spPr>
          <a:xfrm>
            <a:off x="1261731" y="3254528"/>
            <a:ext cx="2139949" cy="381000"/>
          </a:xfrm>
        </p:spPr>
        <p:txBody>
          <a:bodyPr/>
          <a:lstStyle/>
          <a:p>
            <a:r>
              <a:rPr lang="en-US" sz="2400" dirty="0">
                <a:solidFill>
                  <a:schemeClr val="bg1"/>
                </a:solidFill>
              </a:rPr>
              <a:t>Video-EEG	</a:t>
            </a:r>
          </a:p>
        </p:txBody>
      </p:sp>
      <p:sp>
        <p:nvSpPr>
          <p:cNvPr id="16" name="TextBox 15">
            <a:extLst>
              <a:ext uri="{FF2B5EF4-FFF2-40B4-BE49-F238E27FC236}">
                <a16:creationId xmlns:a16="http://schemas.microsoft.com/office/drawing/2014/main" id="{BDDA73B3-31EE-E6A9-5267-57650A1BB5EE}"/>
              </a:ext>
            </a:extLst>
          </p:cNvPr>
          <p:cNvSpPr txBox="1"/>
          <p:nvPr/>
        </p:nvSpPr>
        <p:spPr>
          <a:xfrm>
            <a:off x="2995913" y="3254528"/>
            <a:ext cx="2709291" cy="830997"/>
          </a:xfrm>
          <a:prstGeom prst="rect">
            <a:avLst/>
          </a:prstGeom>
          <a:noFill/>
        </p:spPr>
        <p:txBody>
          <a:bodyPr wrap="square">
            <a:spAutoFit/>
          </a:bodyPr>
          <a:lstStyle/>
          <a:p>
            <a:r>
              <a:rPr lang="en-US" sz="2400" dirty="0">
                <a:solidFill>
                  <a:schemeClr val="bg1"/>
                </a:solidFill>
              </a:rPr>
              <a:t> Structural MRI		</a:t>
            </a:r>
          </a:p>
        </p:txBody>
      </p:sp>
      <p:sp>
        <p:nvSpPr>
          <p:cNvPr id="18" name="TextBox 17">
            <a:extLst>
              <a:ext uri="{FF2B5EF4-FFF2-40B4-BE49-F238E27FC236}">
                <a16:creationId xmlns:a16="http://schemas.microsoft.com/office/drawing/2014/main" id="{16187B60-AEC6-869A-AC76-B7BAF9375A8E}"/>
              </a:ext>
            </a:extLst>
          </p:cNvPr>
          <p:cNvSpPr txBox="1"/>
          <p:nvPr/>
        </p:nvSpPr>
        <p:spPr>
          <a:xfrm>
            <a:off x="5616673" y="3254528"/>
            <a:ext cx="2147405" cy="830997"/>
          </a:xfrm>
          <a:prstGeom prst="rect">
            <a:avLst/>
          </a:prstGeom>
          <a:noFill/>
        </p:spPr>
        <p:txBody>
          <a:bodyPr wrap="square">
            <a:spAutoFit/>
          </a:bodyPr>
          <a:lstStyle/>
          <a:p>
            <a:r>
              <a:rPr lang="en-US" sz="2400" dirty="0">
                <a:solidFill>
                  <a:schemeClr val="bg1"/>
                </a:solidFill>
              </a:rPr>
              <a:t> EEG-fMRI		</a:t>
            </a:r>
          </a:p>
        </p:txBody>
      </p:sp>
      <p:sp>
        <p:nvSpPr>
          <p:cNvPr id="20" name="TextBox 19">
            <a:extLst>
              <a:ext uri="{FF2B5EF4-FFF2-40B4-BE49-F238E27FC236}">
                <a16:creationId xmlns:a16="http://schemas.microsoft.com/office/drawing/2014/main" id="{FD0C9067-073C-2B52-1946-6528BE32021A}"/>
              </a:ext>
            </a:extLst>
          </p:cNvPr>
          <p:cNvSpPr txBox="1"/>
          <p:nvPr/>
        </p:nvSpPr>
        <p:spPr>
          <a:xfrm>
            <a:off x="7837637" y="3254528"/>
            <a:ext cx="2147405" cy="461665"/>
          </a:xfrm>
          <a:prstGeom prst="rect">
            <a:avLst/>
          </a:prstGeom>
          <a:noFill/>
        </p:spPr>
        <p:txBody>
          <a:bodyPr wrap="square">
            <a:spAutoFit/>
          </a:bodyPr>
          <a:lstStyle/>
          <a:p>
            <a:r>
              <a:rPr lang="en-US" sz="2400" dirty="0">
                <a:solidFill>
                  <a:schemeClr val="bg1"/>
                </a:solidFill>
              </a:rPr>
              <a:t> PET scan	</a:t>
            </a:r>
          </a:p>
        </p:txBody>
      </p:sp>
      <p:sp>
        <p:nvSpPr>
          <p:cNvPr id="22" name="TextBox 21">
            <a:extLst>
              <a:ext uri="{FF2B5EF4-FFF2-40B4-BE49-F238E27FC236}">
                <a16:creationId xmlns:a16="http://schemas.microsoft.com/office/drawing/2014/main" id="{47578FA0-C3D0-698B-D96A-CED533BD2405}"/>
              </a:ext>
            </a:extLst>
          </p:cNvPr>
          <p:cNvSpPr txBox="1"/>
          <p:nvPr/>
        </p:nvSpPr>
        <p:spPr>
          <a:xfrm>
            <a:off x="9458304" y="3267228"/>
            <a:ext cx="2695596" cy="461665"/>
          </a:xfrm>
          <a:prstGeom prst="rect">
            <a:avLst/>
          </a:prstGeom>
          <a:noFill/>
        </p:spPr>
        <p:txBody>
          <a:bodyPr wrap="square">
            <a:spAutoFit/>
          </a:bodyPr>
          <a:lstStyle/>
          <a:p>
            <a:pPr algn="ctr"/>
            <a:r>
              <a:rPr lang="en-US" sz="2400" dirty="0">
                <a:solidFill>
                  <a:schemeClr val="bg1"/>
                </a:solidFill>
              </a:rPr>
              <a:t>SPECT scan</a:t>
            </a:r>
          </a:p>
        </p:txBody>
      </p:sp>
      <p:sp>
        <p:nvSpPr>
          <p:cNvPr id="25" name="TextBox 24">
            <a:extLst>
              <a:ext uri="{FF2B5EF4-FFF2-40B4-BE49-F238E27FC236}">
                <a16:creationId xmlns:a16="http://schemas.microsoft.com/office/drawing/2014/main" id="{84F36122-DC23-D3B5-AFBF-0432DB21C964}"/>
              </a:ext>
            </a:extLst>
          </p:cNvPr>
          <p:cNvSpPr txBox="1"/>
          <p:nvPr/>
        </p:nvSpPr>
        <p:spPr>
          <a:xfrm>
            <a:off x="3242805" y="2776849"/>
            <a:ext cx="6096000" cy="369332"/>
          </a:xfrm>
          <a:prstGeom prst="rect">
            <a:avLst/>
          </a:prstGeom>
          <a:noFill/>
        </p:spPr>
        <p:txBody>
          <a:bodyPr wrap="square">
            <a:spAutoFit/>
          </a:bodyPr>
          <a:lstStyle/>
          <a:p>
            <a:endParaRPr lang="en-US" dirty="0"/>
          </a:p>
        </p:txBody>
      </p:sp>
      <p:sp>
        <p:nvSpPr>
          <p:cNvPr id="29" name="TextBox 28">
            <a:extLst>
              <a:ext uri="{FF2B5EF4-FFF2-40B4-BE49-F238E27FC236}">
                <a16:creationId xmlns:a16="http://schemas.microsoft.com/office/drawing/2014/main" id="{7294CA26-7B9A-F9A6-AA14-FDF39F6601D6}"/>
              </a:ext>
            </a:extLst>
          </p:cNvPr>
          <p:cNvSpPr txBox="1"/>
          <p:nvPr/>
        </p:nvSpPr>
        <p:spPr>
          <a:xfrm>
            <a:off x="3242805" y="2776849"/>
            <a:ext cx="6096000" cy="369332"/>
          </a:xfrm>
          <a:prstGeom prst="rect">
            <a:avLst/>
          </a:prstGeom>
          <a:noFill/>
        </p:spPr>
        <p:txBody>
          <a:bodyPr wrap="square">
            <a:spAutoFit/>
          </a:bodyPr>
          <a:lstStyle/>
          <a:p>
            <a:endParaRPr lang="en-US" dirty="0"/>
          </a:p>
        </p:txBody>
      </p:sp>
      <p:sp>
        <p:nvSpPr>
          <p:cNvPr id="35" name="TextBox 34">
            <a:extLst>
              <a:ext uri="{FF2B5EF4-FFF2-40B4-BE49-F238E27FC236}">
                <a16:creationId xmlns:a16="http://schemas.microsoft.com/office/drawing/2014/main" id="{92166555-DCF2-66C6-6225-E17E97FD1BA6}"/>
              </a:ext>
            </a:extLst>
          </p:cNvPr>
          <p:cNvSpPr txBox="1"/>
          <p:nvPr/>
        </p:nvSpPr>
        <p:spPr>
          <a:xfrm rot="16200000">
            <a:off x="119670" y="2285975"/>
            <a:ext cx="1274271" cy="400110"/>
          </a:xfrm>
          <a:prstGeom prst="rect">
            <a:avLst/>
          </a:prstGeom>
          <a:noFill/>
        </p:spPr>
        <p:txBody>
          <a:bodyPr wrap="square">
            <a:spAutoFit/>
          </a:bodyPr>
          <a:lstStyle/>
          <a:p>
            <a:r>
              <a:rPr lang="en-US" sz="2000" dirty="0">
                <a:solidFill>
                  <a:schemeClr val="bg2"/>
                </a:solidFill>
              </a:rPr>
              <a:t>PHASE I</a:t>
            </a:r>
          </a:p>
        </p:txBody>
      </p:sp>
      <p:sp>
        <p:nvSpPr>
          <p:cNvPr id="36" name="TextBox 35">
            <a:extLst>
              <a:ext uri="{FF2B5EF4-FFF2-40B4-BE49-F238E27FC236}">
                <a16:creationId xmlns:a16="http://schemas.microsoft.com/office/drawing/2014/main" id="{7876DF8F-11EE-8533-E663-43A972ACB0A6}"/>
              </a:ext>
            </a:extLst>
          </p:cNvPr>
          <p:cNvSpPr txBox="1"/>
          <p:nvPr/>
        </p:nvSpPr>
        <p:spPr>
          <a:xfrm rot="16200000">
            <a:off x="142818" y="4582809"/>
            <a:ext cx="1274271" cy="400110"/>
          </a:xfrm>
          <a:prstGeom prst="rect">
            <a:avLst/>
          </a:prstGeom>
          <a:noFill/>
        </p:spPr>
        <p:txBody>
          <a:bodyPr wrap="square">
            <a:spAutoFit/>
          </a:bodyPr>
          <a:lstStyle/>
          <a:p>
            <a:r>
              <a:rPr lang="en-US" sz="2000" dirty="0">
                <a:solidFill>
                  <a:schemeClr val="bg2"/>
                </a:solidFill>
              </a:rPr>
              <a:t>PHASE II</a:t>
            </a:r>
          </a:p>
        </p:txBody>
      </p:sp>
      <p:sp>
        <p:nvSpPr>
          <p:cNvPr id="37" name="TextBox 36">
            <a:extLst>
              <a:ext uri="{FF2B5EF4-FFF2-40B4-BE49-F238E27FC236}">
                <a16:creationId xmlns:a16="http://schemas.microsoft.com/office/drawing/2014/main" id="{0152EB72-277B-7708-A80A-92E68E6FB3DB}"/>
              </a:ext>
            </a:extLst>
          </p:cNvPr>
          <p:cNvSpPr txBox="1"/>
          <p:nvPr/>
        </p:nvSpPr>
        <p:spPr>
          <a:xfrm>
            <a:off x="6772089" y="4255532"/>
            <a:ext cx="2147405" cy="1200329"/>
          </a:xfrm>
          <a:prstGeom prst="rect">
            <a:avLst/>
          </a:prstGeom>
          <a:noFill/>
        </p:spPr>
        <p:txBody>
          <a:bodyPr wrap="square">
            <a:spAutoFit/>
          </a:bodyPr>
          <a:lstStyle/>
          <a:p>
            <a:pPr algn="l"/>
            <a:r>
              <a:rPr lang="en-US" sz="2400" dirty="0">
                <a:solidFill>
                  <a:schemeClr val="bg1"/>
                </a:solidFill>
              </a:rPr>
              <a:t>INVASIVE EEG </a:t>
            </a:r>
          </a:p>
          <a:p>
            <a:pPr algn="l"/>
            <a:r>
              <a:rPr lang="en-US" sz="2400" dirty="0">
                <a:solidFill>
                  <a:schemeClr val="bg1"/>
                </a:solidFill>
              </a:rPr>
              <a:t>(SEEG)</a:t>
            </a:r>
          </a:p>
        </p:txBody>
      </p:sp>
      <p:grpSp>
        <p:nvGrpSpPr>
          <p:cNvPr id="41" name="Group 40">
            <a:extLst>
              <a:ext uri="{FF2B5EF4-FFF2-40B4-BE49-F238E27FC236}">
                <a16:creationId xmlns:a16="http://schemas.microsoft.com/office/drawing/2014/main" id="{AB0B6B9B-76BB-7C85-B504-524474975E2B}"/>
              </a:ext>
            </a:extLst>
          </p:cNvPr>
          <p:cNvGrpSpPr/>
          <p:nvPr/>
        </p:nvGrpSpPr>
        <p:grpSpPr>
          <a:xfrm>
            <a:off x="9144000" y="3886200"/>
            <a:ext cx="2743200" cy="2080472"/>
            <a:chOff x="9144000" y="3886200"/>
            <a:chExt cx="2743200" cy="2080472"/>
          </a:xfrm>
        </p:grpSpPr>
        <p:sp>
          <p:nvSpPr>
            <p:cNvPr id="40" name="Rounded Rectangle 39">
              <a:extLst>
                <a:ext uri="{FF2B5EF4-FFF2-40B4-BE49-F238E27FC236}">
                  <a16:creationId xmlns:a16="http://schemas.microsoft.com/office/drawing/2014/main" id="{B49D266A-2513-8B44-0CE1-983C4D307E78}"/>
                </a:ext>
              </a:extLst>
            </p:cNvPr>
            <p:cNvSpPr/>
            <p:nvPr/>
          </p:nvSpPr>
          <p:spPr>
            <a:xfrm>
              <a:off x="9144000" y="3886200"/>
              <a:ext cx="2743200" cy="2080472"/>
            </a:xfrm>
            <a:prstGeom prst="roundRect">
              <a:avLst>
                <a:gd name="adj" fmla="val 7209"/>
              </a:avLst>
            </a:prstGeom>
            <a:solidFill>
              <a:schemeClr val="tx1"/>
            </a:solidFill>
            <a:ln w="28575">
              <a:solidFill>
                <a:srgbClr val="00083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Box 37">
              <a:extLst>
                <a:ext uri="{FF2B5EF4-FFF2-40B4-BE49-F238E27FC236}">
                  <a16:creationId xmlns:a16="http://schemas.microsoft.com/office/drawing/2014/main" id="{B91C1BD7-E950-38EC-276A-F9AB0D37320B}"/>
                </a:ext>
              </a:extLst>
            </p:cNvPr>
            <p:cNvSpPr txBox="1"/>
            <p:nvPr/>
          </p:nvSpPr>
          <p:spPr>
            <a:xfrm>
              <a:off x="9144000" y="4267200"/>
              <a:ext cx="2667000" cy="1200329"/>
            </a:xfrm>
            <a:prstGeom prst="rect">
              <a:avLst/>
            </a:prstGeom>
            <a:noFill/>
          </p:spPr>
          <p:txBody>
            <a:bodyPr wrap="square" rtlCol="0">
              <a:spAutoFit/>
            </a:bodyPr>
            <a:lstStyle/>
            <a:p>
              <a:pPr algn="ctr"/>
              <a:r>
                <a:rPr lang="en-US" sz="2400" dirty="0">
                  <a:solidFill>
                    <a:schemeClr val="bg2"/>
                  </a:solidFill>
                </a:rPr>
                <a:t>How to find the key areas from the imaging data?</a:t>
              </a:r>
              <a:endParaRPr lang="en-US" sz="2400" dirty="0"/>
            </a:p>
          </p:txBody>
        </p:sp>
      </p:grpSp>
      <p:pic>
        <p:nvPicPr>
          <p:cNvPr id="6" name="Picture 5" descr="File:EEG record of brain activity and wave patterns from a sleeping boy.jpg">
            <a:extLst>
              <a:ext uri="{FF2B5EF4-FFF2-40B4-BE49-F238E27FC236}">
                <a16:creationId xmlns:a16="http://schemas.microsoft.com/office/drawing/2014/main" id="{6A8BF1D9-2189-C291-715D-E192E76BEFC1}"/>
              </a:ext>
            </a:extLst>
          </p:cNvPr>
          <p:cNvPicPr>
            <a:picLocks noChangeAspect="1"/>
          </p:cNvPicPr>
          <p:nvPr/>
        </p:nvPicPr>
        <p:blipFill>
          <a:blip r:embed="rId3"/>
          <a:srcRect r="34867" b="38438"/>
          <a:stretch>
            <a:fillRect/>
          </a:stretch>
        </p:blipFill>
        <p:spPr>
          <a:xfrm>
            <a:off x="1007870" y="1784941"/>
            <a:ext cx="2073134" cy="1469587"/>
          </a:xfrm>
          <a:prstGeom prst="rect">
            <a:avLst/>
          </a:prstGeom>
        </p:spPr>
      </p:pic>
      <p:pic>
        <p:nvPicPr>
          <p:cNvPr id="7" name="Picture 6" descr="File:MRI-Philips.JPG">
            <a:extLst>
              <a:ext uri="{FF2B5EF4-FFF2-40B4-BE49-F238E27FC236}">
                <a16:creationId xmlns:a16="http://schemas.microsoft.com/office/drawing/2014/main" id="{40793C07-81A1-78BD-55F1-23056EAB8A67}"/>
              </a:ext>
            </a:extLst>
          </p:cNvPr>
          <p:cNvPicPr>
            <a:picLocks noChangeAspect="1"/>
          </p:cNvPicPr>
          <p:nvPr/>
        </p:nvPicPr>
        <p:blipFill>
          <a:blip r:embed="rId4"/>
          <a:stretch>
            <a:fillRect/>
          </a:stretch>
        </p:blipFill>
        <p:spPr>
          <a:xfrm>
            <a:off x="5942349" y="1828800"/>
            <a:ext cx="1449051" cy="1322259"/>
          </a:xfrm>
          <a:prstGeom prst="rect">
            <a:avLst/>
          </a:prstGeom>
        </p:spPr>
      </p:pic>
      <p:pic>
        <p:nvPicPr>
          <p:cNvPr id="8" name="Picture 7" descr="File:EEG Recording Cap.jpg">
            <a:extLst>
              <a:ext uri="{FF2B5EF4-FFF2-40B4-BE49-F238E27FC236}">
                <a16:creationId xmlns:a16="http://schemas.microsoft.com/office/drawing/2014/main" id="{B2574C58-2F8C-434B-B215-98A47BFA51FF}"/>
              </a:ext>
            </a:extLst>
          </p:cNvPr>
          <p:cNvPicPr>
            <a:picLocks noChangeAspect="1"/>
          </p:cNvPicPr>
          <p:nvPr/>
        </p:nvPicPr>
        <p:blipFill>
          <a:blip r:embed="rId5"/>
          <a:stretch>
            <a:fillRect/>
          </a:stretch>
        </p:blipFill>
        <p:spPr>
          <a:xfrm>
            <a:off x="5493061" y="2593590"/>
            <a:ext cx="1057544" cy="705029"/>
          </a:xfrm>
          <a:prstGeom prst="rect">
            <a:avLst/>
          </a:prstGeom>
        </p:spPr>
      </p:pic>
      <p:pic>
        <p:nvPicPr>
          <p:cNvPr id="9" name="Picture 8" descr="File:PET CT in Management of Patients.jpg">
            <a:extLst>
              <a:ext uri="{FF2B5EF4-FFF2-40B4-BE49-F238E27FC236}">
                <a16:creationId xmlns:a16="http://schemas.microsoft.com/office/drawing/2014/main" id="{892F1029-D1CC-81F3-8CAB-2F7B26343580}"/>
              </a:ext>
            </a:extLst>
          </p:cNvPr>
          <p:cNvPicPr>
            <a:picLocks noChangeAspect="1"/>
          </p:cNvPicPr>
          <p:nvPr/>
        </p:nvPicPr>
        <p:blipFill>
          <a:blip r:embed="rId6"/>
          <a:srcRect l="8632" t="24074" r="51108" b="44095"/>
          <a:stretch>
            <a:fillRect/>
          </a:stretch>
        </p:blipFill>
        <p:spPr>
          <a:xfrm>
            <a:off x="7567864" y="1947936"/>
            <a:ext cx="2045251" cy="1212806"/>
          </a:xfrm>
          <a:prstGeom prst="rect">
            <a:avLst/>
          </a:prstGeom>
        </p:spPr>
      </p:pic>
      <p:pic>
        <p:nvPicPr>
          <p:cNvPr id="15" name="Picture 14" descr="Details are in the caption following the image">
            <a:extLst>
              <a:ext uri="{FF2B5EF4-FFF2-40B4-BE49-F238E27FC236}">
                <a16:creationId xmlns:a16="http://schemas.microsoft.com/office/drawing/2014/main" id="{4B8A314A-B394-2ADC-2761-197924EE20B5}"/>
              </a:ext>
            </a:extLst>
          </p:cNvPr>
          <p:cNvPicPr>
            <a:picLocks noChangeAspect="1"/>
          </p:cNvPicPr>
          <p:nvPr/>
        </p:nvPicPr>
        <p:blipFill>
          <a:blip r:embed="rId7"/>
          <a:srcRect t="34872" r="51879" b="36538"/>
          <a:stretch>
            <a:fillRect/>
          </a:stretch>
        </p:blipFill>
        <p:spPr>
          <a:xfrm>
            <a:off x="9674958" y="2038623"/>
            <a:ext cx="2026815" cy="883044"/>
          </a:xfrm>
          <a:prstGeom prst="rect">
            <a:avLst/>
          </a:prstGeom>
        </p:spPr>
      </p:pic>
      <p:pic>
        <p:nvPicPr>
          <p:cNvPr id="17" name="Picture 16" descr="File:MRI Scan General Illustration.jpg">
            <a:extLst>
              <a:ext uri="{FF2B5EF4-FFF2-40B4-BE49-F238E27FC236}">
                <a16:creationId xmlns:a16="http://schemas.microsoft.com/office/drawing/2014/main" id="{E3A1419C-534C-9C4A-5C8C-F8C5F2D46C60}"/>
              </a:ext>
            </a:extLst>
          </p:cNvPr>
          <p:cNvPicPr>
            <a:picLocks noChangeAspect="1"/>
          </p:cNvPicPr>
          <p:nvPr/>
        </p:nvPicPr>
        <p:blipFill>
          <a:blip r:embed="rId8"/>
          <a:stretch>
            <a:fillRect/>
          </a:stretch>
        </p:blipFill>
        <p:spPr>
          <a:xfrm>
            <a:off x="3529863" y="1816791"/>
            <a:ext cx="1449051" cy="1430406"/>
          </a:xfrm>
          <a:prstGeom prst="rect">
            <a:avLst/>
          </a:prstGeom>
        </p:spPr>
      </p:pic>
      <p:grpSp>
        <p:nvGrpSpPr>
          <p:cNvPr id="26" name="Group 25">
            <a:extLst>
              <a:ext uri="{FF2B5EF4-FFF2-40B4-BE49-F238E27FC236}">
                <a16:creationId xmlns:a16="http://schemas.microsoft.com/office/drawing/2014/main" id="{E110EA16-9B4A-6D79-B41A-E3898AC50E44}"/>
              </a:ext>
            </a:extLst>
          </p:cNvPr>
          <p:cNvGrpSpPr/>
          <p:nvPr/>
        </p:nvGrpSpPr>
        <p:grpSpPr>
          <a:xfrm>
            <a:off x="1132964" y="4076110"/>
            <a:ext cx="5259345" cy="1566237"/>
            <a:chOff x="1132964" y="4076110"/>
            <a:chExt cx="5259345" cy="1566237"/>
          </a:xfrm>
        </p:grpSpPr>
        <p:pic>
          <p:nvPicPr>
            <p:cNvPr id="23" name="Picture 22" descr="Panel A displays MEG and EEG waveforms with topographical maps showing brain activity. Panel B includes three MRI brain images highlighting areas labeled as LL, MSI, and MAP. Panel C shows an EEG recording with red arrows indicating signal changes. Panel D is a 3D brain model, marking the LL and MSI regions.">
              <a:extLst>
                <a:ext uri="{FF2B5EF4-FFF2-40B4-BE49-F238E27FC236}">
                  <a16:creationId xmlns:a16="http://schemas.microsoft.com/office/drawing/2014/main" id="{ECCC7D94-3DB4-B222-5BDE-75EB1F4EEE72}"/>
                </a:ext>
              </a:extLst>
            </p:cNvPr>
            <p:cNvPicPr>
              <a:picLocks noChangeAspect="1"/>
            </p:cNvPicPr>
            <p:nvPr/>
          </p:nvPicPr>
          <p:blipFill>
            <a:blip r:embed="rId9"/>
            <a:srcRect t="49711"/>
            <a:stretch>
              <a:fillRect/>
            </a:stretch>
          </p:blipFill>
          <p:spPr>
            <a:xfrm>
              <a:off x="1132964" y="4076110"/>
              <a:ext cx="5259345" cy="1566237"/>
            </a:xfrm>
            <a:prstGeom prst="rect">
              <a:avLst/>
            </a:prstGeom>
          </p:spPr>
        </p:pic>
        <p:sp>
          <p:nvSpPr>
            <p:cNvPr id="24" name="Rectangle 23">
              <a:extLst>
                <a:ext uri="{FF2B5EF4-FFF2-40B4-BE49-F238E27FC236}">
                  <a16:creationId xmlns:a16="http://schemas.microsoft.com/office/drawing/2014/main" id="{5CEF2B15-2923-8B76-5670-052026A5E8CF}"/>
                </a:ext>
              </a:extLst>
            </p:cNvPr>
            <p:cNvSpPr/>
            <p:nvPr/>
          </p:nvSpPr>
          <p:spPr>
            <a:xfrm>
              <a:off x="1284808" y="4083441"/>
              <a:ext cx="2624469" cy="26729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828255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mph" presetSubtype="2" fill="hold" nodeType="clickEffect">
                                  <p:stCondLst>
                                    <p:cond delay="0"/>
                                  </p:stCondLst>
                                  <p:childTnLst>
                                    <p:animClr clrSpc="rgb" dir="cw">
                                      <p:cBhvr override="childStyle">
                                        <p:cTn id="10" dur="500" fill="hold"/>
                                        <p:tgtEl>
                                          <p:spTgt spid="18">
                                            <p:txEl>
                                              <p:pRg st="0" end="0"/>
                                            </p:txEl>
                                          </p:spTgt>
                                        </p:tgtEl>
                                        <p:attrNameLst>
                                          <p:attrName>style.color</p:attrName>
                                        </p:attrNameLst>
                                      </p:cBhvr>
                                      <p:to>
                                        <a:schemeClr val="accent2"/>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11277600" cy="704850"/>
          </a:xfrm>
        </p:spPr>
        <p:txBody>
          <a:bodyPr>
            <a:normAutofit/>
          </a:bodyPr>
          <a:lstStyle/>
          <a:p>
            <a:r>
              <a:rPr lang="en-GB" sz="2800" b="1" noProof="1"/>
              <a:t>References (2/2)</a:t>
            </a:r>
          </a:p>
        </p:txBody>
      </p:sp>
      <p:sp>
        <p:nvSpPr>
          <p:cNvPr id="3" name="Slide Number Placeholder 2"/>
          <p:cNvSpPr>
            <a:spLocks noGrp="1"/>
          </p:cNvSpPr>
          <p:nvPr>
            <p:ph type="sldNum" sz="quarter" idx="12"/>
          </p:nvPr>
        </p:nvSpPr>
        <p:spPr/>
        <p:txBody>
          <a:bodyPr/>
          <a:lstStyle/>
          <a:p>
            <a:fld id="{B6F15528-21DE-4FAA-801E-634DDDAF4B2B}" type="slidenum">
              <a:rPr lang="en-GB" noProof="1" smtClean="0"/>
              <a:pPr/>
              <a:t>40</a:t>
            </a:fld>
            <a:endParaRPr lang="en-GB" noProof="1"/>
          </a:p>
        </p:txBody>
      </p:sp>
      <p:sp>
        <p:nvSpPr>
          <p:cNvPr id="4" name="Body 4"/>
          <p:cNvSpPr txBox="1"/>
          <p:nvPr/>
        </p:nvSpPr>
        <p:spPr>
          <a:xfrm>
            <a:off x="457200" y="1160000"/>
            <a:ext cx="11277600" cy="5250000"/>
          </a:xfrm>
          <a:prstGeom prst="rect">
            <a:avLst/>
          </a:prstGeom>
          <a:noFill/>
        </p:spPr>
        <p:txBody>
          <a:bodyPr wrap="square" lIns="0" tIns="0" rIns="0" bIns="0">
            <a:normAutofit/>
          </a:bodyPr>
          <a:lstStyle/>
          <a:p>
            <a:pPr marL="0" indent="0" algn="l">
              <a:lnSpc>
                <a:spcPct val="100000"/>
              </a:lnSpc>
              <a:spcBef>
                <a:spcPts val="500"/>
              </a:spcBef>
              <a:buNone/>
            </a:pPr>
            <a:r>
              <a:rPr lang="en-GB" sz="1000" b="1" dirty="0"/>
              <a:t>Slide 15 </a:t>
            </a:r>
            <a:r>
              <a:rPr lang="en-US" sz="1000" dirty="0"/>
              <a:t>Van </a:t>
            </a:r>
            <a:r>
              <a:rPr lang="en-US" sz="1000" dirty="0" err="1"/>
              <a:t>Eeghem</a:t>
            </a:r>
            <a:r>
              <a:rPr lang="en-US" sz="1000" dirty="0"/>
              <a:t>, F., &amp; De </a:t>
            </a:r>
            <a:r>
              <a:rPr lang="en-US" sz="1000" dirty="0" err="1"/>
              <a:t>Lathauwer</a:t>
            </a:r>
            <a:r>
              <a:rPr lang="en-US" sz="1000" dirty="0"/>
              <a:t>, L. (2017, March). Second-order tensor-based convolutive ICA: Deconvolution versus tensorization. In 2017 IEEE International Conference on Acoustics, Speech and Signal Processing (ICASSP) (pp. 2252-2256). IEEE. </a:t>
            </a:r>
            <a:r>
              <a:rPr lang="en-US" sz="1000" dirty="0">
                <a:hlinkClick r:id="rId2">
                  <a:extLst>
                    <a:ext uri="{A12FA001-AC4F-418D-AE19-62706E023703}">
                      <ahyp:hlinkClr xmlns:ahyp="http://schemas.microsoft.com/office/drawing/2018/hyperlinkcolor" val="tx"/>
                    </a:ext>
                  </a:extLst>
                </a:hlinkClick>
              </a:rPr>
              <a:t>10.1109/ICASSP.2017.7952557</a:t>
            </a:r>
            <a:endParaRPr lang="en-GB" sz="1000" dirty="0"/>
          </a:p>
          <a:p>
            <a:pPr marL="0" indent="0" algn="l">
              <a:lnSpc>
                <a:spcPct val="100000"/>
              </a:lnSpc>
              <a:spcBef>
                <a:spcPts val="500"/>
              </a:spcBef>
              <a:buNone/>
            </a:pPr>
            <a:r>
              <a:rPr lang="en-GB" sz="1000" b="1" dirty="0"/>
              <a:t>Slide 15 </a:t>
            </a:r>
            <a:r>
              <a:rPr lang="en-US" sz="1000" dirty="0"/>
              <a:t>Erol, A., </a:t>
            </a:r>
            <a:r>
              <a:rPr lang="en-US" sz="1000" dirty="0" err="1"/>
              <a:t>Soloukey</a:t>
            </a:r>
            <a:r>
              <a:rPr lang="en-US" sz="1000" dirty="0"/>
              <a:t>, C., </a:t>
            </a:r>
            <a:r>
              <a:rPr lang="en-US" sz="1000" dirty="0" err="1"/>
              <a:t>Generowicz</a:t>
            </a:r>
            <a:r>
              <a:rPr lang="en-US" sz="1000" dirty="0"/>
              <a:t>, B., Van Dorp, N., Koekkoek, S., </a:t>
            </a:r>
            <a:r>
              <a:rPr lang="en-US" sz="1000" dirty="0" err="1"/>
              <a:t>Kruizinga</a:t>
            </a:r>
            <a:r>
              <a:rPr lang="en-US" sz="1000" dirty="0"/>
              <a:t>, P., &amp; Hunyadi, B. (2023). Deconvolution of the functional ultrasound response in the mouse visual pathway using block-term decomposition. Neuroinformatics, 21(2), 247-265. </a:t>
            </a:r>
            <a:r>
              <a:rPr lang="en-US" sz="1000" dirty="0">
                <a:hlinkClick r:id="rId3">
                  <a:extLst>
                    <a:ext uri="{A12FA001-AC4F-418D-AE19-62706E023703}">
                      <ahyp:hlinkClr xmlns:ahyp="http://schemas.microsoft.com/office/drawing/2018/hyperlinkcolor" val="tx"/>
                    </a:ext>
                  </a:extLst>
                </a:hlinkClick>
              </a:rPr>
              <a:t>https://doi.org/10.1007/s12021-022-09613-3</a:t>
            </a:r>
            <a:endParaRPr lang="en-US" sz="1000" dirty="0"/>
          </a:p>
          <a:p>
            <a:pPr algn="l">
              <a:spcBef>
                <a:spcPts val="500"/>
              </a:spcBef>
            </a:pPr>
            <a:r>
              <a:rPr lang="en-GB" sz="1000" b="1" dirty="0"/>
              <a:t>Slide 16  </a:t>
            </a:r>
            <a:r>
              <a:rPr lang="en-GB" sz="1000" dirty="0"/>
              <a:t>Cherkaoui, H., Moreau, T., Halimi, A., Leroy, C., &amp; Ciuciu, P. (2021). Multivariate semi-blind deconvolution of fMRI time series. </a:t>
            </a:r>
            <a:r>
              <a:rPr lang="en-GB" sz="1000" dirty="0" err="1"/>
              <a:t>NeuroImage</a:t>
            </a:r>
            <a:r>
              <a:rPr lang="en-GB" sz="1000" dirty="0"/>
              <a:t>, 241, 118418. </a:t>
            </a:r>
            <a:r>
              <a:rPr lang="en-GB" sz="1000" dirty="0">
                <a:hlinkClick r:id="rId4">
                  <a:extLst>
                    <a:ext uri="{A12FA001-AC4F-418D-AE19-62706E023703}">
                      <ahyp:hlinkClr xmlns:ahyp="http://schemas.microsoft.com/office/drawing/2018/hyperlinkcolor" val="tx"/>
                    </a:ext>
                  </a:extLst>
                </a:hlinkClick>
              </a:rPr>
              <a:t>https://doi.org/10.1016/j.neuroimage.2021.118418</a:t>
            </a:r>
            <a:endParaRPr lang="en-GB" sz="1000" dirty="0"/>
          </a:p>
          <a:p>
            <a:pPr algn="l">
              <a:spcBef>
                <a:spcPts val="500"/>
              </a:spcBef>
            </a:pPr>
            <a:r>
              <a:rPr lang="en-GB" sz="1000" b="1" dirty="0"/>
              <a:t>Slides 17  </a:t>
            </a:r>
            <a:r>
              <a:rPr lang="en-GB" sz="1000" dirty="0"/>
              <a:t>Kotti, S.-E., &amp; Hunyadi, B. (2024). Extracting hemodynamic activity with low-rank spatial signatures in functional ultrasound using tensor decompositions. Proceedings of EUSIPCO 2024, Lyon, France</a:t>
            </a:r>
          </a:p>
          <a:p>
            <a:pPr marL="0" indent="0" algn="l">
              <a:lnSpc>
                <a:spcPct val="100000"/>
              </a:lnSpc>
              <a:spcBef>
                <a:spcPts val="500"/>
              </a:spcBef>
              <a:buNone/>
            </a:pPr>
            <a:r>
              <a:rPr lang="en-GB" sz="1000" b="1" dirty="0"/>
              <a:t>Slide 18  </a:t>
            </a:r>
            <a:r>
              <a:rPr lang="en-GB" sz="1000" dirty="0"/>
              <a:t>Van </a:t>
            </a:r>
            <a:r>
              <a:rPr lang="en-GB" sz="1000" dirty="0" err="1"/>
              <a:t>Eyndhoven</a:t>
            </a:r>
            <a:r>
              <a:rPr lang="en-GB" sz="1000" dirty="0"/>
              <a:t>, S., Dupont, P., </a:t>
            </a:r>
            <a:r>
              <a:rPr lang="en-GB" sz="1000" dirty="0" err="1"/>
              <a:t>Tousseyn</a:t>
            </a:r>
            <a:r>
              <a:rPr lang="en-GB" sz="1000" dirty="0"/>
              <a:t>, S., Vervliet, N., Van </a:t>
            </a:r>
            <a:r>
              <a:rPr lang="en-GB" sz="1000" dirty="0" err="1"/>
              <a:t>Paesschen</a:t>
            </a:r>
            <a:r>
              <a:rPr lang="en-GB" sz="1000" dirty="0"/>
              <a:t>, W., Van Huffel, S., &amp; Hunyadi, B. (2021). Augmenting interictal mapping with neurovascular coupling biomarkers by structured factorization of epileptic EEG and fMRI data. </a:t>
            </a:r>
            <a:r>
              <a:rPr lang="en-GB" sz="1000" dirty="0" err="1"/>
              <a:t>NeuroImage</a:t>
            </a:r>
            <a:r>
              <a:rPr lang="en-GB" sz="1000" dirty="0"/>
              <a:t>, 228, 117652. https://</a:t>
            </a:r>
            <a:r>
              <a:rPr lang="en-GB" sz="1000" dirty="0" err="1"/>
              <a:t>doi.org</a:t>
            </a:r>
            <a:r>
              <a:rPr lang="en-GB" sz="1000" dirty="0"/>
              <a:t>/10.1016/j.neuroimage.2020.117652</a:t>
            </a:r>
          </a:p>
          <a:p>
            <a:pPr algn="l">
              <a:spcBef>
                <a:spcPts val="300"/>
              </a:spcBef>
            </a:pPr>
            <a:r>
              <a:rPr lang="en-GB" sz="1000" b="1" dirty="0"/>
              <a:t>Slide 22- 23 </a:t>
            </a:r>
            <a:r>
              <a:rPr lang="en-GB" sz="1000" dirty="0"/>
              <a:t>— </a:t>
            </a:r>
            <a:r>
              <a:rPr lang="en-US" sz="1000" dirty="0"/>
              <a:t>Kotti SE, Hunyadi B. Core consistency diagnostic for the tensor block term decomposition. </a:t>
            </a:r>
            <a:r>
              <a:rPr lang="en-US" sz="1000" dirty="0" err="1"/>
              <a:t>TechRxiv</a:t>
            </a:r>
            <a:r>
              <a:rPr lang="en-US" sz="1000" dirty="0"/>
              <a:t>. 2025. Current version is hosted at </a:t>
            </a:r>
            <a:r>
              <a:rPr lang="en-US" sz="1000" dirty="0">
                <a:hlinkClick r:id="rId5">
                  <a:extLst>
                    <a:ext uri="{A12FA001-AC4F-418D-AE19-62706E023703}">
                      <ahyp:hlinkClr xmlns:ahyp="http://schemas.microsoft.com/office/drawing/2018/hyperlinkcolor" val="tx"/>
                    </a:ext>
                  </a:extLst>
                </a:hlinkClick>
              </a:rPr>
              <a:t>https://sps.ewi.tudelft.nl/pubs/kotti2026_corcondia.pdf</a:t>
            </a:r>
            <a:r>
              <a:rPr lang="en-US" sz="1000" dirty="0"/>
              <a:t>, but further updates will be uploaded to </a:t>
            </a:r>
            <a:r>
              <a:rPr lang="en-US" sz="1000" dirty="0" err="1"/>
              <a:t>TechRxiv</a:t>
            </a:r>
            <a:r>
              <a:rPr lang="en-US" sz="1000" dirty="0"/>
              <a:t>.</a:t>
            </a:r>
          </a:p>
          <a:p>
            <a:pPr marL="0" indent="0" algn="l">
              <a:lnSpc>
                <a:spcPct val="100000"/>
              </a:lnSpc>
              <a:spcBef>
                <a:spcPts val="500"/>
              </a:spcBef>
              <a:buNone/>
            </a:pPr>
            <a:r>
              <a:rPr lang="en-GB" sz="1000" b="1" dirty="0"/>
              <a:t>Slide 23  </a:t>
            </a:r>
            <a:r>
              <a:rPr lang="en-US" sz="1000" dirty="0" err="1"/>
              <a:t>Khamidullina</a:t>
            </a:r>
            <a:r>
              <a:rPr lang="en-US" sz="1000" dirty="0"/>
              <a:t>, L., Seidl, G., </a:t>
            </a:r>
            <a:r>
              <a:rPr lang="en-US" sz="1000" dirty="0" err="1"/>
              <a:t>Podkurkov</a:t>
            </a:r>
            <a:r>
              <a:rPr lang="en-US" sz="1000" dirty="0"/>
              <a:t>, I. A., </a:t>
            </a:r>
            <a:r>
              <a:rPr lang="en-US" sz="1000" dirty="0" err="1"/>
              <a:t>Korobkov</a:t>
            </a:r>
            <a:r>
              <a:rPr lang="en-US" sz="1000" dirty="0"/>
              <a:t>, A. A., &amp; </a:t>
            </a:r>
            <a:r>
              <a:rPr lang="en-US" sz="1000" dirty="0" err="1"/>
              <a:t>Haardt</a:t>
            </a:r>
            <a:r>
              <a:rPr lang="en-US" sz="1000" dirty="0"/>
              <a:t>, M. (2023). Enhanced Solutions for the Block-Term Decomposition in Rank-$(L_ {r}, L_ {r}, 1) $ Terms. IEEE Transactions on Signal Processing, 71, 2608-2621. </a:t>
            </a:r>
            <a:r>
              <a:rPr lang="en-US" sz="1000" dirty="0">
                <a:hlinkClick r:id="rId6">
                  <a:extLst>
                    <a:ext uri="{A12FA001-AC4F-418D-AE19-62706E023703}">
                      <ahyp:hlinkClr xmlns:ahyp="http://schemas.microsoft.com/office/drawing/2018/hyperlinkcolor" val="tx"/>
                    </a:ext>
                  </a:extLst>
                </a:hlinkClick>
              </a:rPr>
              <a:t>https://doi.org/10.1109/TSP.2023.3289730</a:t>
            </a:r>
            <a:endParaRPr lang="en-US" sz="1000" dirty="0"/>
          </a:p>
          <a:p>
            <a:pPr marL="0" indent="0" algn="l">
              <a:lnSpc>
                <a:spcPct val="100000"/>
              </a:lnSpc>
              <a:spcBef>
                <a:spcPts val="500"/>
              </a:spcBef>
              <a:buNone/>
            </a:pPr>
            <a:r>
              <a:rPr lang="en-US" sz="1000" b="1" dirty="0"/>
              <a:t>Slide 29, 33 </a:t>
            </a:r>
            <a:r>
              <a:rPr lang="en-US" sz="1000" dirty="0"/>
              <a:t>Hunyadi, B., &amp; </a:t>
            </a:r>
            <a:r>
              <a:rPr lang="en-US" sz="1000" dirty="0" err="1"/>
              <a:t>Aviyente</a:t>
            </a:r>
            <a:r>
              <a:rPr lang="en-US" sz="1000" dirty="0"/>
              <a:t>, S. (2025). Brain Connectivity: From network science to tensor models. IEEE Signal Processing Magazine, 42(4), 8-24</a:t>
            </a:r>
            <a:r>
              <a:rPr lang="en-US" sz="1100" dirty="0">
                <a:solidFill>
                  <a:srgbClr val="000830"/>
                </a:solidFill>
              </a:rPr>
              <a:t>, https://</a:t>
            </a:r>
            <a:r>
              <a:rPr lang="en-US" sz="1100" dirty="0" err="1">
                <a:solidFill>
                  <a:srgbClr val="000830"/>
                </a:solidFill>
              </a:rPr>
              <a:t>doi.org</a:t>
            </a:r>
            <a:r>
              <a:rPr lang="en-US" sz="1100" dirty="0">
                <a:solidFill>
                  <a:srgbClr val="000830"/>
                </a:solidFill>
              </a:rPr>
              <a:t>/10.1109/MSP.2025.3600011</a:t>
            </a:r>
            <a:endParaRPr lang="en-US" sz="1000" dirty="0"/>
          </a:p>
          <a:p>
            <a:pPr marL="0" indent="0" algn="l">
              <a:lnSpc>
                <a:spcPct val="100000"/>
              </a:lnSpc>
              <a:spcBef>
                <a:spcPts val="500"/>
              </a:spcBef>
              <a:buNone/>
            </a:pPr>
            <a:r>
              <a:rPr lang="en-GB" sz="1000" b="1" dirty="0">
                <a:solidFill>
                  <a:srgbClr val="000830"/>
                </a:solidFill>
              </a:rPr>
              <a:t>Slide 32  </a:t>
            </a:r>
            <a:r>
              <a:rPr lang="en-GB" sz="1000" dirty="0">
                <a:solidFill>
                  <a:srgbClr val="000830"/>
                </a:solidFill>
              </a:rPr>
              <a:t>Gujral, E., Pasricha, R., &amp; </a:t>
            </a:r>
            <a:r>
              <a:rPr lang="en-GB" sz="1000" dirty="0" err="1">
                <a:solidFill>
                  <a:srgbClr val="000830"/>
                </a:solidFill>
              </a:rPr>
              <a:t>Papalexakis</a:t>
            </a:r>
            <a:r>
              <a:rPr lang="en-GB" sz="1000" dirty="0">
                <a:solidFill>
                  <a:srgbClr val="000830"/>
                </a:solidFill>
              </a:rPr>
              <a:t>, E. E. (2020). Beyond rank-1: Discovering rich community structure in multi-aspect graphs. Proceedings of The Web Conference 2020, 452–462. https://</a:t>
            </a:r>
            <a:r>
              <a:rPr lang="en-GB" sz="1000" dirty="0" err="1">
                <a:solidFill>
                  <a:srgbClr val="000830"/>
                </a:solidFill>
              </a:rPr>
              <a:t>doi.org</a:t>
            </a:r>
            <a:r>
              <a:rPr lang="en-GB" sz="1000" dirty="0">
                <a:solidFill>
                  <a:srgbClr val="000830"/>
                </a:solidFill>
              </a:rPr>
              <a:t>/10.1145/3366423.3380129</a:t>
            </a:r>
          </a:p>
          <a:p>
            <a:pPr algn="l">
              <a:spcBef>
                <a:spcPts val="500"/>
              </a:spcBef>
            </a:pPr>
            <a:r>
              <a:rPr lang="en-US" sz="1000" b="1" dirty="0"/>
              <a:t>Slide 34, 35 </a:t>
            </a:r>
            <a:r>
              <a:rPr lang="en-GB" sz="1000" dirty="0"/>
              <a:t> Köves, A. B., Hunyadi, B. </a:t>
            </a:r>
            <a:r>
              <a:rPr lang="en-GB" sz="1000" i="1" dirty="0"/>
              <a:t>Tensor-Based Analysis of Temporal Brain Networks for Schizophrenia Classification </a:t>
            </a:r>
            <a:r>
              <a:rPr lang="en-GB" sz="1000" dirty="0"/>
              <a:t>(2026) Accepted for publication at the 34</a:t>
            </a:r>
            <a:r>
              <a:rPr lang="en-GB" sz="1000" baseline="30000" dirty="0"/>
              <a:t>th</a:t>
            </a:r>
            <a:r>
              <a:rPr lang="en-GB" sz="1000" dirty="0"/>
              <a:t> European Signal Processing Conference (EUSIPCO 2026)</a:t>
            </a:r>
            <a:endParaRPr lang="en-US" sz="1000" dirty="0"/>
          </a:p>
          <a:p>
            <a:pPr marL="0" indent="0" algn="l">
              <a:lnSpc>
                <a:spcPct val="100000"/>
              </a:lnSpc>
              <a:spcBef>
                <a:spcPts val="500"/>
              </a:spcBef>
              <a:buNone/>
            </a:pPr>
            <a:endParaRPr lang="en-GB" sz="1000" dirty="0">
              <a:solidFill>
                <a:srgbClr val="000830"/>
              </a:solidFill>
            </a:endParaRPr>
          </a:p>
          <a:p>
            <a:pPr marL="0" indent="0" algn="l">
              <a:lnSpc>
                <a:spcPct val="100000"/>
              </a:lnSpc>
              <a:spcBef>
                <a:spcPts val="60"/>
              </a:spcBef>
              <a:buNone/>
            </a:pPr>
            <a:endParaRPr lang="en-GB" sz="1000" i="1" dirty="0">
              <a:solidFill>
                <a:srgbClr val="44506B"/>
              </a:solidFill>
            </a:endParaRPr>
          </a:p>
          <a:p>
            <a:pPr algn="l">
              <a:spcBef>
                <a:spcPts val="500"/>
              </a:spcBef>
            </a:pPr>
            <a:endParaRPr lang="en-GB" sz="1100" dirty="0">
              <a:solidFill>
                <a:srgbClr val="000830"/>
              </a:solidFill>
            </a:endParaRPr>
          </a:p>
          <a:p>
            <a:pPr marL="0" indent="0" algn="l">
              <a:lnSpc>
                <a:spcPct val="100000"/>
              </a:lnSpc>
              <a:spcBef>
                <a:spcPts val="500"/>
              </a:spcBef>
              <a:buNone/>
            </a:pPr>
            <a:endParaRPr lang="en-GB" sz="1100" dirty="0">
              <a:solidFill>
                <a:srgbClr val="000830"/>
              </a:solidFill>
            </a:endParaRPr>
          </a:p>
          <a:p>
            <a:pPr marL="0" indent="0" algn="l">
              <a:lnSpc>
                <a:spcPct val="100000"/>
              </a:lnSpc>
              <a:spcBef>
                <a:spcPts val="500"/>
              </a:spcBef>
              <a:buNone/>
            </a:pPr>
            <a:endParaRPr lang="en-GB" sz="1100" dirty="0">
              <a:solidFill>
                <a:srgbClr val="000830"/>
              </a:solidFil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CAB56C-A819-E763-6B74-08B787C779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ED891C-871C-39F6-AAEF-9FED79D9C390}"/>
              </a:ext>
            </a:extLst>
          </p:cNvPr>
          <p:cNvSpPr>
            <a:spLocks noGrp="1"/>
          </p:cNvSpPr>
          <p:nvPr>
            <p:ph type="title"/>
          </p:nvPr>
        </p:nvSpPr>
        <p:spPr>
          <a:xfrm>
            <a:off x="457200" y="304800"/>
            <a:ext cx="11277600" cy="704850"/>
          </a:xfrm>
        </p:spPr>
        <p:txBody>
          <a:bodyPr>
            <a:normAutofit/>
          </a:bodyPr>
          <a:lstStyle/>
          <a:p>
            <a:r>
              <a:rPr lang="en-GB" sz="2800" b="1" noProof="1"/>
              <a:t>Image sources (own work)</a:t>
            </a:r>
          </a:p>
        </p:txBody>
      </p:sp>
      <p:sp>
        <p:nvSpPr>
          <p:cNvPr id="3" name="Slide Number Placeholder 2">
            <a:extLst>
              <a:ext uri="{FF2B5EF4-FFF2-40B4-BE49-F238E27FC236}">
                <a16:creationId xmlns:a16="http://schemas.microsoft.com/office/drawing/2014/main" id="{C55C5428-D94E-4BC4-3724-41C61684CCAC}"/>
              </a:ext>
            </a:extLst>
          </p:cNvPr>
          <p:cNvSpPr>
            <a:spLocks noGrp="1"/>
          </p:cNvSpPr>
          <p:nvPr>
            <p:ph type="sldNum" sz="quarter" idx="12"/>
          </p:nvPr>
        </p:nvSpPr>
        <p:spPr/>
        <p:txBody>
          <a:bodyPr/>
          <a:lstStyle/>
          <a:p>
            <a:fld id="{B6F15528-21DE-4FAA-801E-634DDDAF4B2B}" type="slidenum">
              <a:rPr lang="en-GB" noProof="1" smtClean="0"/>
              <a:pPr/>
              <a:t>41</a:t>
            </a:fld>
            <a:endParaRPr lang="en-GB" noProof="1"/>
          </a:p>
        </p:txBody>
      </p:sp>
      <p:sp>
        <p:nvSpPr>
          <p:cNvPr id="4" name="Body 4">
            <a:extLst>
              <a:ext uri="{FF2B5EF4-FFF2-40B4-BE49-F238E27FC236}">
                <a16:creationId xmlns:a16="http://schemas.microsoft.com/office/drawing/2014/main" id="{4093CCF2-0E84-1AC8-F8DE-2283977257A0}"/>
              </a:ext>
            </a:extLst>
          </p:cNvPr>
          <p:cNvSpPr txBox="1"/>
          <p:nvPr/>
        </p:nvSpPr>
        <p:spPr>
          <a:xfrm>
            <a:off x="457200" y="1160000"/>
            <a:ext cx="11277600" cy="5250000"/>
          </a:xfrm>
          <a:prstGeom prst="rect">
            <a:avLst/>
          </a:prstGeom>
          <a:noFill/>
        </p:spPr>
        <p:txBody>
          <a:bodyPr wrap="square" lIns="0" tIns="0" rIns="0" bIns="0">
            <a:normAutofit/>
          </a:bodyPr>
          <a:lstStyle/>
          <a:p>
            <a:pPr marL="171450" indent="-171450" algn="l">
              <a:lnSpc>
                <a:spcPct val="100000"/>
              </a:lnSpc>
              <a:spcBef>
                <a:spcPts val="500"/>
              </a:spcBef>
              <a:buFont typeface="Arial"/>
              <a:buChar char="•"/>
            </a:pPr>
            <a:r>
              <a:rPr lang="en-GB" sz="1100" b="1" dirty="0">
                <a:solidFill>
                  <a:srgbClr val="000830"/>
                </a:solidFill>
              </a:rPr>
              <a:t>Slide 5 — </a:t>
            </a:r>
            <a:r>
              <a:rPr lang="en-US" sz="1100" dirty="0"/>
              <a:t>Hunyadi, B., Dupont, P., Van </a:t>
            </a:r>
            <a:r>
              <a:rPr lang="en-US" sz="1100" dirty="0" err="1"/>
              <a:t>Paesschen</a:t>
            </a:r>
            <a:r>
              <a:rPr lang="en-US" sz="1100" dirty="0"/>
              <a:t>, W., &amp; Van Huffel, S. (2017). Tensor decompositions and data fusion in epileptic electroencephalography and functional magnetic resonance imaging data. Wiley Interdisciplinary Reviews: Data Mining and Knowledge Discovery, 7(1), e1197</a:t>
            </a:r>
            <a:r>
              <a:rPr lang="en-GB" sz="1100" dirty="0"/>
              <a:t>.</a:t>
            </a:r>
          </a:p>
          <a:p>
            <a:pPr marL="171450" indent="-171450" algn="l">
              <a:lnSpc>
                <a:spcPct val="100000"/>
              </a:lnSpc>
              <a:spcBef>
                <a:spcPts val="300"/>
              </a:spcBef>
              <a:buFont typeface="Arial"/>
              <a:buChar char="•"/>
            </a:pPr>
            <a:r>
              <a:rPr lang="en-US" sz="1100" b="1" dirty="0"/>
              <a:t>Slide 6, 26, 33 </a:t>
            </a:r>
            <a:r>
              <a:rPr lang="en-GB" sz="1100" dirty="0"/>
              <a:t>— </a:t>
            </a:r>
            <a:r>
              <a:rPr lang="en-US" sz="1100" dirty="0"/>
              <a:t>Hunyadi, B., &amp; </a:t>
            </a:r>
            <a:r>
              <a:rPr lang="en-US" sz="1100" dirty="0" err="1"/>
              <a:t>Aviyente</a:t>
            </a:r>
            <a:r>
              <a:rPr lang="en-US" sz="1100" dirty="0"/>
              <a:t>, S. (2025). Brain Connectivity: From network science to tensor models. IEEE Signal Processing Magazine, 42(4), 8-24</a:t>
            </a:r>
          </a:p>
          <a:p>
            <a:pPr marL="171450" indent="-171450" algn="l">
              <a:spcBef>
                <a:spcPts val="300"/>
              </a:spcBef>
              <a:buFont typeface="Arial"/>
              <a:buChar char="•"/>
            </a:pPr>
            <a:r>
              <a:rPr lang="en-US" sz="1100" b="1" dirty="0"/>
              <a:t>Slide 10 </a:t>
            </a:r>
            <a:r>
              <a:rPr lang="en-GB" sz="1100" dirty="0"/>
              <a:t>— </a:t>
            </a:r>
            <a:r>
              <a:rPr lang="en-GB" sz="1100" dirty="0">
                <a:solidFill>
                  <a:srgbClr val="000830"/>
                </a:solidFill>
              </a:rPr>
              <a:t>Hunyadi, B., </a:t>
            </a:r>
            <a:r>
              <a:rPr lang="en-GB" sz="1100" dirty="0" err="1">
                <a:solidFill>
                  <a:srgbClr val="000830"/>
                </a:solidFill>
              </a:rPr>
              <a:t>Tousseyn</a:t>
            </a:r>
            <a:r>
              <a:rPr lang="en-GB" sz="1100" dirty="0">
                <a:solidFill>
                  <a:srgbClr val="000830"/>
                </a:solidFill>
              </a:rPr>
              <a:t>, S., </a:t>
            </a:r>
            <a:r>
              <a:rPr lang="en-GB" sz="1100" dirty="0" err="1">
                <a:solidFill>
                  <a:srgbClr val="000830"/>
                </a:solidFill>
              </a:rPr>
              <a:t>Mijović</a:t>
            </a:r>
            <a:r>
              <a:rPr lang="en-GB" sz="1100" dirty="0">
                <a:solidFill>
                  <a:srgbClr val="000830"/>
                </a:solidFill>
              </a:rPr>
              <a:t>, B., Dupont, P., Van Huffel, S., Van </a:t>
            </a:r>
            <a:r>
              <a:rPr lang="en-GB" sz="1100" dirty="0" err="1">
                <a:solidFill>
                  <a:srgbClr val="000830"/>
                </a:solidFill>
              </a:rPr>
              <a:t>Paesschen</a:t>
            </a:r>
            <a:r>
              <a:rPr lang="en-GB" sz="1100" dirty="0">
                <a:solidFill>
                  <a:srgbClr val="000830"/>
                </a:solidFill>
              </a:rPr>
              <a:t>, W., &amp; De Vos, M. (2013). ICA extracts epileptic sources from fMRI in EEG-negative patients: A retrospective validation study. </a:t>
            </a:r>
            <a:r>
              <a:rPr lang="en-GB" sz="1100" dirty="0" err="1">
                <a:solidFill>
                  <a:srgbClr val="000830"/>
                </a:solidFill>
              </a:rPr>
              <a:t>PLoS</a:t>
            </a:r>
            <a:r>
              <a:rPr lang="en-GB" sz="1100" dirty="0">
                <a:solidFill>
                  <a:srgbClr val="000830"/>
                </a:solidFill>
              </a:rPr>
              <a:t> ONE, 8(11), e78796. </a:t>
            </a:r>
          </a:p>
          <a:p>
            <a:pPr marL="171450" indent="-171450" algn="l">
              <a:spcBef>
                <a:spcPts val="300"/>
              </a:spcBef>
              <a:buFont typeface="Arial"/>
              <a:buChar char="•"/>
            </a:pPr>
            <a:r>
              <a:rPr lang="en-GB" sz="1100" b="1" dirty="0">
                <a:solidFill>
                  <a:srgbClr val="000830"/>
                </a:solidFill>
              </a:rPr>
              <a:t>Slide 15</a:t>
            </a:r>
            <a:r>
              <a:rPr lang="en-GB" sz="1100" dirty="0">
                <a:solidFill>
                  <a:srgbClr val="000830"/>
                </a:solidFill>
              </a:rPr>
              <a:t> </a:t>
            </a:r>
            <a:r>
              <a:rPr lang="en-GB" sz="1100" dirty="0"/>
              <a:t>— </a:t>
            </a:r>
            <a:r>
              <a:rPr lang="en-GB" sz="1100" dirty="0">
                <a:solidFill>
                  <a:srgbClr val="000830"/>
                </a:solidFill>
              </a:rPr>
              <a:t>Erol, A., et al. (2023). Deconvolution of the functional ultrasound response in the mouse visual pathway using block-term decomposition. Neuroinformatics, 21, 247–265. </a:t>
            </a:r>
          </a:p>
          <a:p>
            <a:pPr marL="171450" indent="-171450" algn="l">
              <a:spcBef>
                <a:spcPts val="300"/>
              </a:spcBef>
              <a:buFont typeface="Arial"/>
              <a:buChar char="•"/>
            </a:pPr>
            <a:r>
              <a:rPr lang="en-GB" sz="1100" b="1" dirty="0">
                <a:solidFill>
                  <a:srgbClr val="000830"/>
                </a:solidFill>
              </a:rPr>
              <a:t>Slide 18 </a:t>
            </a:r>
            <a:r>
              <a:rPr lang="en-GB" sz="1100" dirty="0"/>
              <a:t>—</a:t>
            </a:r>
            <a:r>
              <a:rPr lang="en-GB" sz="1100" b="1" dirty="0">
                <a:solidFill>
                  <a:srgbClr val="000830"/>
                </a:solidFill>
              </a:rPr>
              <a:t> </a:t>
            </a:r>
            <a:r>
              <a:rPr lang="en-GB" sz="1100" dirty="0">
                <a:solidFill>
                  <a:srgbClr val="000830"/>
                </a:solidFill>
              </a:rPr>
              <a:t>Van </a:t>
            </a:r>
            <a:r>
              <a:rPr lang="en-GB" sz="1100" dirty="0" err="1">
                <a:solidFill>
                  <a:srgbClr val="000830"/>
                </a:solidFill>
              </a:rPr>
              <a:t>Eyndhoven</a:t>
            </a:r>
            <a:r>
              <a:rPr lang="en-GB" sz="1100" dirty="0">
                <a:solidFill>
                  <a:srgbClr val="000830"/>
                </a:solidFill>
              </a:rPr>
              <a:t>, S., Dupont, P., </a:t>
            </a:r>
            <a:r>
              <a:rPr lang="en-GB" sz="1100" dirty="0" err="1">
                <a:solidFill>
                  <a:srgbClr val="000830"/>
                </a:solidFill>
              </a:rPr>
              <a:t>Tousseyn</a:t>
            </a:r>
            <a:r>
              <a:rPr lang="en-GB" sz="1100" dirty="0">
                <a:solidFill>
                  <a:srgbClr val="000830"/>
                </a:solidFill>
              </a:rPr>
              <a:t>, S., Vervliet, N., Van </a:t>
            </a:r>
            <a:r>
              <a:rPr lang="en-GB" sz="1100" dirty="0" err="1">
                <a:solidFill>
                  <a:srgbClr val="000830"/>
                </a:solidFill>
              </a:rPr>
              <a:t>Paesschen</a:t>
            </a:r>
            <a:r>
              <a:rPr lang="en-GB" sz="1100" dirty="0">
                <a:solidFill>
                  <a:srgbClr val="000830"/>
                </a:solidFill>
              </a:rPr>
              <a:t>, W., Van Huffel, S., &amp; Hunyadi, B. (2021). Augmenting interictal mapping with neurovascular coupling biomarkers by structured factorization of epileptic EEG and fMRI data. </a:t>
            </a:r>
            <a:r>
              <a:rPr lang="en-GB" sz="1100" dirty="0" err="1">
                <a:solidFill>
                  <a:srgbClr val="000830"/>
                </a:solidFill>
              </a:rPr>
              <a:t>NeuroImage</a:t>
            </a:r>
            <a:r>
              <a:rPr lang="en-GB" sz="1100" dirty="0">
                <a:solidFill>
                  <a:srgbClr val="000830"/>
                </a:solidFill>
              </a:rPr>
              <a:t>, 228, 117652</a:t>
            </a:r>
          </a:p>
          <a:p>
            <a:pPr marL="171450" indent="-171450" algn="l">
              <a:spcBef>
                <a:spcPts val="300"/>
              </a:spcBef>
              <a:buFont typeface="Arial"/>
              <a:buChar char="•"/>
            </a:pPr>
            <a:r>
              <a:rPr lang="en-GB" sz="1100" b="1" dirty="0">
                <a:solidFill>
                  <a:srgbClr val="000830"/>
                </a:solidFill>
              </a:rPr>
              <a:t>Slide 23 </a:t>
            </a:r>
            <a:r>
              <a:rPr lang="en-GB" sz="1100" dirty="0"/>
              <a:t>—</a:t>
            </a:r>
            <a:r>
              <a:rPr lang="en-GB" sz="1100" dirty="0">
                <a:solidFill>
                  <a:srgbClr val="000830"/>
                </a:solidFill>
              </a:rPr>
              <a:t> </a:t>
            </a:r>
            <a:r>
              <a:rPr lang="en-US" sz="1100" dirty="0"/>
              <a:t>Kotti SE, Hunyadi B. </a:t>
            </a:r>
            <a:r>
              <a:rPr lang="en-US" sz="1100" i="1" dirty="0"/>
              <a:t>Core </a:t>
            </a:r>
            <a:r>
              <a:rPr lang="en-US" sz="1100" dirty="0"/>
              <a:t>consistency</a:t>
            </a:r>
            <a:r>
              <a:rPr lang="en-US" sz="1100" i="1" dirty="0"/>
              <a:t> diagnostic for the tensor block term decomposition</a:t>
            </a:r>
            <a:r>
              <a:rPr lang="en-US" sz="1100" dirty="0"/>
              <a:t>. </a:t>
            </a:r>
            <a:r>
              <a:rPr lang="en-US" sz="1100" dirty="0" err="1"/>
              <a:t>TechRxiv</a:t>
            </a:r>
            <a:r>
              <a:rPr lang="en-US" sz="1100" dirty="0"/>
              <a:t>. 2025. Current version is hosted at </a:t>
            </a:r>
            <a:r>
              <a:rPr lang="en-US" sz="1100" dirty="0">
                <a:hlinkClick r:id="rId3"/>
              </a:rPr>
              <a:t>https://sps.ewi.tudelft.nl/pubs/kotti2026_corcondia.pdf</a:t>
            </a:r>
            <a:r>
              <a:rPr lang="en-US" sz="1100" dirty="0"/>
              <a:t>, but further updates will be uploaded to </a:t>
            </a:r>
            <a:r>
              <a:rPr lang="en-US" sz="1100" dirty="0" err="1"/>
              <a:t>TechRxiv</a:t>
            </a:r>
            <a:r>
              <a:rPr lang="en-US" sz="1100" dirty="0"/>
              <a:t>.</a:t>
            </a:r>
          </a:p>
          <a:p>
            <a:pPr marL="171450" indent="-171450" algn="l">
              <a:spcBef>
                <a:spcPts val="300"/>
              </a:spcBef>
              <a:buFont typeface="Arial"/>
              <a:buChar char="•"/>
            </a:pPr>
            <a:r>
              <a:rPr lang="en-US" sz="1100" b="1" dirty="0"/>
              <a:t>Slide 35 </a:t>
            </a:r>
            <a:r>
              <a:rPr lang="en-GB" sz="1100" dirty="0"/>
              <a:t>— Köves, A. B., Hunyadi, B. </a:t>
            </a:r>
            <a:r>
              <a:rPr lang="en-GB" sz="1100" i="1" dirty="0"/>
              <a:t>Tensor-Based Analysis of Temporal Brain Networks for Schizophrenia Classification </a:t>
            </a:r>
            <a:r>
              <a:rPr lang="en-GB" sz="1100" dirty="0"/>
              <a:t>(2026) Accepted for publication at the 34</a:t>
            </a:r>
            <a:r>
              <a:rPr lang="en-GB" sz="1100" baseline="30000" dirty="0"/>
              <a:t>th</a:t>
            </a:r>
            <a:r>
              <a:rPr lang="en-GB" sz="1100" dirty="0"/>
              <a:t> European Signal Processing Conference (EUSIPCO 2026)</a:t>
            </a:r>
            <a:endParaRPr lang="en-US" sz="1100" dirty="0"/>
          </a:p>
          <a:p>
            <a:pPr marL="171450" indent="-171450" algn="l">
              <a:lnSpc>
                <a:spcPct val="100000"/>
              </a:lnSpc>
              <a:spcBef>
                <a:spcPts val="300"/>
              </a:spcBef>
              <a:buFont typeface="Arial"/>
              <a:buChar char="•"/>
            </a:pPr>
            <a:endParaRPr lang="en-GB" sz="1100" dirty="0">
              <a:solidFill>
                <a:srgbClr val="000830"/>
              </a:solidFill>
            </a:endParaRPr>
          </a:p>
        </p:txBody>
      </p:sp>
    </p:spTree>
    <p:extLst>
      <p:ext uri="{BB962C8B-B14F-4D97-AF65-F5344CB8AC3E}">
        <p14:creationId xmlns:p14="http://schemas.microsoft.com/office/powerpoint/2010/main" val="113035638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11277600" cy="704850"/>
          </a:xfrm>
        </p:spPr>
        <p:txBody>
          <a:bodyPr>
            <a:normAutofit/>
          </a:bodyPr>
          <a:lstStyle/>
          <a:p>
            <a:r>
              <a:rPr lang="en-GB" sz="2800" b="1" noProof="1"/>
              <a:t>Image sources (external)</a:t>
            </a:r>
          </a:p>
        </p:txBody>
      </p:sp>
      <p:sp>
        <p:nvSpPr>
          <p:cNvPr id="3" name="Slide Number Placeholder 2"/>
          <p:cNvSpPr>
            <a:spLocks noGrp="1"/>
          </p:cNvSpPr>
          <p:nvPr>
            <p:ph type="sldNum" sz="quarter" idx="12"/>
          </p:nvPr>
        </p:nvSpPr>
        <p:spPr/>
        <p:txBody>
          <a:bodyPr/>
          <a:lstStyle/>
          <a:p>
            <a:fld id="{B6F15528-21DE-4FAA-801E-634DDDAF4B2B}" type="slidenum">
              <a:rPr lang="en-GB" noProof="1" smtClean="0"/>
              <a:pPr/>
              <a:t>42</a:t>
            </a:fld>
            <a:endParaRPr lang="en-GB" noProof="1"/>
          </a:p>
        </p:txBody>
      </p:sp>
      <p:sp>
        <p:nvSpPr>
          <p:cNvPr id="4" name="Body 4"/>
          <p:cNvSpPr txBox="1"/>
          <p:nvPr/>
        </p:nvSpPr>
        <p:spPr>
          <a:xfrm>
            <a:off x="457200" y="1160000"/>
            <a:ext cx="11277600" cy="5250000"/>
          </a:xfrm>
          <a:prstGeom prst="rect">
            <a:avLst/>
          </a:prstGeom>
          <a:noFill/>
        </p:spPr>
        <p:txBody>
          <a:bodyPr wrap="square" lIns="0" tIns="0" rIns="0" bIns="0">
            <a:normAutofit/>
          </a:bodyPr>
          <a:lstStyle/>
          <a:p>
            <a:pPr algn="l">
              <a:lnSpc>
                <a:spcPct val="100000"/>
              </a:lnSpc>
              <a:spcBef>
                <a:spcPts val="500"/>
              </a:spcBef>
            </a:pPr>
            <a:endParaRPr lang="en-GB" sz="1100" b="1" dirty="0">
              <a:solidFill>
                <a:srgbClr val="000830"/>
              </a:solidFill>
            </a:endParaRPr>
          </a:p>
          <a:p>
            <a:pPr marL="171450" indent="-171450" algn="l">
              <a:lnSpc>
                <a:spcPct val="100000"/>
              </a:lnSpc>
              <a:spcBef>
                <a:spcPts val="300"/>
              </a:spcBef>
              <a:buFont typeface="Arial"/>
              <a:buChar char="•"/>
            </a:pPr>
            <a:r>
              <a:rPr lang="en-GB" sz="1100" b="1" dirty="0">
                <a:solidFill>
                  <a:srgbClr val="000830"/>
                </a:solidFill>
              </a:rPr>
              <a:t>Slide 2 </a:t>
            </a:r>
            <a:r>
              <a:rPr lang="en-GB" sz="1100" dirty="0">
                <a:solidFill>
                  <a:srgbClr val="000830"/>
                </a:solidFill>
              </a:rPr>
              <a:t>— Neurosurgery </a:t>
            </a:r>
            <a:r>
              <a:rPr lang="en-US" sz="1100" dirty="0">
                <a:solidFill>
                  <a:srgbClr val="000830"/>
                </a:solidFill>
              </a:rPr>
              <a:t>© Maastricht UMC+. Used with permission</a:t>
            </a:r>
          </a:p>
          <a:p>
            <a:pPr marL="171450" indent="-171450" algn="l">
              <a:lnSpc>
                <a:spcPct val="100000"/>
              </a:lnSpc>
              <a:spcBef>
                <a:spcPts val="300"/>
              </a:spcBef>
              <a:buFont typeface="Arial"/>
              <a:buChar char="•"/>
            </a:pPr>
            <a:r>
              <a:rPr lang="en-GB" sz="1100" b="1" dirty="0">
                <a:solidFill>
                  <a:srgbClr val="000830"/>
                </a:solidFill>
              </a:rPr>
              <a:t>Slide 3  </a:t>
            </a:r>
            <a:r>
              <a:rPr lang="en-GB" sz="1100" dirty="0" err="1">
                <a:solidFill>
                  <a:srgbClr val="000830"/>
                </a:solidFill>
              </a:rPr>
              <a:t>Dallmer</a:t>
            </a:r>
            <a:r>
              <a:rPr lang="en-GB" sz="1100" dirty="0">
                <a:solidFill>
                  <a:srgbClr val="000830"/>
                </a:solidFill>
              </a:rPr>
              <a:t>-Zerbe, I., </a:t>
            </a:r>
            <a:r>
              <a:rPr lang="en-GB" sz="1100" dirty="0" err="1">
                <a:solidFill>
                  <a:srgbClr val="000830"/>
                </a:solidFill>
              </a:rPr>
              <a:t>Jiruska</a:t>
            </a:r>
            <a:r>
              <a:rPr lang="en-GB" sz="1100" dirty="0">
                <a:solidFill>
                  <a:srgbClr val="000830"/>
                </a:solidFill>
              </a:rPr>
              <a:t>, P., &amp; Hlinka, J. (2023). Personalized dynamic network models of the human brain as a future tool for planning and optimizing epilepsy therapy. Epilepsia, 64(9), 2221–2238. </a:t>
            </a:r>
            <a:r>
              <a:rPr lang="en-GB" sz="1100" dirty="0">
                <a:solidFill>
                  <a:srgbClr val="000830"/>
                </a:solidFill>
                <a:hlinkClick r:id="rId3"/>
              </a:rPr>
              <a:t>https://doi.org/10.1111/epi.17690</a:t>
            </a:r>
            <a:r>
              <a:rPr lang="en-GB" sz="1100" dirty="0">
                <a:solidFill>
                  <a:srgbClr val="000830"/>
                </a:solidFill>
              </a:rPr>
              <a:t>, </a:t>
            </a:r>
            <a:r>
              <a:rPr lang="en-US" sz="1100" b="1" dirty="0"/>
              <a:t>CC BY-NC 4.0 </a:t>
            </a:r>
            <a:endParaRPr lang="en-GB" sz="1100" dirty="0">
              <a:solidFill>
                <a:srgbClr val="000830"/>
              </a:solidFill>
            </a:endParaRPr>
          </a:p>
          <a:p>
            <a:pPr marL="171450" indent="-171450" algn="l">
              <a:lnSpc>
                <a:spcPct val="100000"/>
              </a:lnSpc>
              <a:spcBef>
                <a:spcPts val="300"/>
              </a:spcBef>
              <a:buFont typeface="Arial"/>
              <a:buChar char="•"/>
            </a:pPr>
            <a:r>
              <a:rPr lang="en-GB" sz="1100" b="1" dirty="0">
                <a:solidFill>
                  <a:srgbClr val="000830"/>
                </a:solidFill>
              </a:rPr>
              <a:t>Slide 4 — </a:t>
            </a:r>
            <a:r>
              <a:rPr lang="en-US" sz="1100" dirty="0"/>
              <a:t>Video-EEG: </a:t>
            </a:r>
            <a:r>
              <a:rPr lang="en-US" sz="1100" dirty="0" err="1"/>
              <a:t>Jemaleddin</a:t>
            </a:r>
            <a:r>
              <a:rPr lang="en-US" sz="1100" dirty="0"/>
              <a:t> Cole. </a:t>
            </a:r>
            <a:r>
              <a:rPr lang="en-US" sz="1100" i="1" dirty="0"/>
              <a:t>EEG record of brain activity and wave patterns from a sleeping boy</a:t>
            </a:r>
            <a:r>
              <a:rPr lang="en-US" sz="1100" dirty="0"/>
              <a:t>. Flickr (CC BY-SA 2.0), via Wikimedia </a:t>
            </a:r>
            <a:r>
              <a:rPr lang="en-US" sz="1100" dirty="0" err="1"/>
              <a:t>Commons;Structural</a:t>
            </a:r>
            <a:r>
              <a:rPr lang="en-US" sz="1100" dirty="0"/>
              <a:t> MRI: Ptrump16. </a:t>
            </a:r>
            <a:r>
              <a:rPr lang="en-US" sz="1100" i="1" dirty="0"/>
              <a:t>MRI Scan General Illustration</a:t>
            </a:r>
            <a:r>
              <a:rPr lang="en-US" sz="1100" dirty="0"/>
              <a:t>. Wikimedia Commons, </a:t>
            </a:r>
            <a:r>
              <a:rPr lang="en-US" sz="1100" b="1" dirty="0"/>
              <a:t>CC BY-SA 4.0</a:t>
            </a:r>
            <a:r>
              <a:rPr lang="en-US" sz="1100" dirty="0"/>
              <a:t>.; EEG-fMRI: Jan </a:t>
            </a:r>
            <a:r>
              <a:rPr lang="en-US" sz="1100" dirty="0" err="1"/>
              <a:t>Ainali</a:t>
            </a:r>
            <a:r>
              <a:rPr lang="en-US" sz="1100" dirty="0"/>
              <a:t>. </a:t>
            </a:r>
            <a:r>
              <a:rPr lang="en-US" sz="1100" i="1" dirty="0"/>
              <a:t>Philips MRI in </a:t>
            </a:r>
            <a:r>
              <a:rPr lang="en-US" sz="1100" i="1" dirty="0" err="1"/>
              <a:t>Sahlgrenska</a:t>
            </a:r>
            <a:r>
              <a:rPr lang="en-US" sz="1100" i="1" dirty="0"/>
              <a:t> University Hospital, Gothenburg, Sweden</a:t>
            </a:r>
            <a:r>
              <a:rPr lang="en-US" sz="1100" dirty="0"/>
              <a:t>. Wikimedia Commons, </a:t>
            </a:r>
            <a:r>
              <a:rPr lang="en-US" sz="1100" b="1" dirty="0"/>
              <a:t>CC BY 3.0 </a:t>
            </a:r>
            <a:r>
              <a:rPr lang="en-US" sz="1100" dirty="0"/>
              <a:t>and</a:t>
            </a:r>
            <a:r>
              <a:rPr lang="en-US" sz="1100" b="1" dirty="0"/>
              <a:t> </a:t>
            </a:r>
            <a:r>
              <a:rPr lang="en-US" sz="1100" dirty="0"/>
              <a:t>Chris Hope. </a:t>
            </a:r>
            <a:r>
              <a:rPr lang="en-US" sz="1100" i="1" dirty="0"/>
              <a:t>EEG Recording Cap</a:t>
            </a:r>
            <a:r>
              <a:rPr lang="en-US" sz="1100" dirty="0"/>
              <a:t>. Wikimedia Commons, </a:t>
            </a:r>
            <a:r>
              <a:rPr lang="en-US" sz="1100" b="1" dirty="0"/>
              <a:t>CC BY 2.0</a:t>
            </a:r>
            <a:r>
              <a:rPr lang="en-US" sz="1100" dirty="0"/>
              <a:t>.; PET: </a:t>
            </a:r>
            <a:r>
              <a:rPr lang="en-US" sz="1100" dirty="0" err="1"/>
              <a:t>Nevit</a:t>
            </a:r>
            <a:r>
              <a:rPr lang="en-US" sz="1100" dirty="0"/>
              <a:t> Dilmen. </a:t>
            </a:r>
            <a:r>
              <a:rPr lang="en-US" sz="1100" i="1" dirty="0"/>
              <a:t>PET-CT in Management of Patients</a:t>
            </a:r>
            <a:r>
              <a:rPr lang="en-US" sz="1100" dirty="0"/>
              <a:t>. Adapted (cropped) from Wikimedia Commons, </a:t>
            </a:r>
            <a:r>
              <a:rPr lang="en-US" sz="1100" b="1" dirty="0"/>
              <a:t>CC BY-SA 3.0; </a:t>
            </a:r>
            <a:r>
              <a:rPr lang="en-US" sz="1100" dirty="0"/>
              <a:t>SPECT:</a:t>
            </a:r>
            <a:r>
              <a:rPr lang="en-US" sz="1100" b="1" dirty="0"/>
              <a:t> </a:t>
            </a:r>
            <a:r>
              <a:rPr lang="en-US" sz="1100" dirty="0"/>
              <a:t>Adapted (cropped) from </a:t>
            </a:r>
            <a:r>
              <a:rPr lang="en-US" sz="1100" dirty="0" err="1"/>
              <a:t>Foiadelli</a:t>
            </a:r>
            <a:r>
              <a:rPr lang="en-US" sz="1100" dirty="0"/>
              <a:t> T, </a:t>
            </a:r>
            <a:r>
              <a:rPr lang="en-US" sz="1100" dirty="0" err="1"/>
              <a:t>Lagae</a:t>
            </a:r>
            <a:r>
              <a:rPr lang="en-US" sz="1100" dirty="0"/>
              <a:t> L, Goffin K, </a:t>
            </a:r>
            <a:r>
              <a:rPr lang="en-US" sz="1100" i="1" dirty="0"/>
              <a:t>et al.</a:t>
            </a:r>
            <a:r>
              <a:rPr lang="en-US" sz="1100" dirty="0"/>
              <a:t> </a:t>
            </a:r>
            <a:r>
              <a:rPr lang="en-US" sz="1100" i="1" dirty="0"/>
              <a:t>Subtraction Ictal SPECT </a:t>
            </a:r>
            <a:r>
              <a:rPr lang="en-US" sz="1100" i="1" dirty="0" err="1"/>
              <a:t>coregistered</a:t>
            </a:r>
            <a:r>
              <a:rPr lang="en-US" sz="1100" i="1" dirty="0"/>
              <a:t> to MRI (SISCOM) as a guide in localizing childhood epilepsy</a:t>
            </a:r>
            <a:r>
              <a:rPr lang="en-US" sz="1100" dirty="0"/>
              <a:t>. </a:t>
            </a:r>
            <a:r>
              <a:rPr lang="en-US" sz="1100" i="1" dirty="0"/>
              <a:t>Epilepsia Open</a:t>
            </a:r>
            <a:r>
              <a:rPr lang="en-US" sz="1100" dirty="0"/>
              <a:t>. 2020;5:61–72. </a:t>
            </a:r>
            <a:r>
              <a:rPr lang="en-US" sz="1100" b="1" dirty="0"/>
              <a:t>CC BY 4.0; </a:t>
            </a:r>
            <a:r>
              <a:rPr lang="en-US" sz="1100" dirty="0"/>
              <a:t>SEEG: Adapted (cropped) from Reinacher PC, </a:t>
            </a:r>
            <a:r>
              <a:rPr lang="en-US" sz="1100" dirty="0" err="1"/>
              <a:t>Altenmüller</a:t>
            </a:r>
            <a:r>
              <a:rPr lang="en-US" sz="1100" dirty="0"/>
              <a:t> D-M, Nakagawa JM, </a:t>
            </a:r>
            <a:r>
              <a:rPr lang="en-US" sz="1100" i="1" dirty="0"/>
              <a:t>et al.</a:t>
            </a:r>
            <a:r>
              <a:rPr lang="en-US" sz="1100" dirty="0"/>
              <a:t> </a:t>
            </a:r>
            <a:r>
              <a:rPr lang="en-US" sz="1100" i="1" dirty="0"/>
              <a:t>Combined MRI morphometry and source imaging guide placement of stereo-EEG electrodes in focal epilepsy with subtle or absent lesions</a:t>
            </a:r>
            <a:r>
              <a:rPr lang="en-US" sz="1100" dirty="0"/>
              <a:t>. </a:t>
            </a:r>
            <a:r>
              <a:rPr lang="en-US" sz="1100" i="1" dirty="0"/>
              <a:t>Frontiers in Neurology</a:t>
            </a:r>
            <a:r>
              <a:rPr lang="en-US" sz="1100" dirty="0"/>
              <a:t>. 2025;16:1685431. </a:t>
            </a:r>
            <a:r>
              <a:rPr lang="en-US" sz="1100" b="1" dirty="0"/>
              <a:t>CC BY 4.</a:t>
            </a:r>
          </a:p>
          <a:p>
            <a:pPr marL="171450" indent="-171450" algn="l">
              <a:lnSpc>
                <a:spcPct val="100000"/>
              </a:lnSpc>
              <a:spcBef>
                <a:spcPts val="300"/>
              </a:spcBef>
              <a:buFont typeface="Arial"/>
              <a:buChar char="•"/>
            </a:pPr>
            <a:r>
              <a:rPr lang="en-US" sz="1100" b="1" dirty="0"/>
              <a:t>Slide 6 </a:t>
            </a:r>
            <a:r>
              <a:rPr lang="en-GB" sz="1100" b="1" dirty="0">
                <a:solidFill>
                  <a:srgbClr val="000830"/>
                </a:solidFill>
              </a:rPr>
              <a:t>— </a:t>
            </a:r>
            <a:r>
              <a:rPr lang="en-US" sz="1100" dirty="0"/>
              <a:t>Adapted (cropped) from M.M. </a:t>
            </a:r>
            <a:r>
              <a:rPr lang="en-US" sz="1100" dirty="0" err="1"/>
              <a:t>Minderhoud</a:t>
            </a:r>
            <a:r>
              <a:rPr lang="en-US" sz="1100" dirty="0"/>
              <a:t> (Michiel1972). </a:t>
            </a:r>
            <a:r>
              <a:rPr lang="en-US" sz="1100" i="1" dirty="0" err="1"/>
              <a:t>Gebouw</a:t>
            </a:r>
            <a:r>
              <a:rPr lang="en-US" sz="1100" i="1" dirty="0"/>
              <a:t> TU Delft</a:t>
            </a:r>
            <a:r>
              <a:rPr lang="en-US" sz="1100" dirty="0"/>
              <a:t>. Wikimedia Commons, </a:t>
            </a:r>
            <a:r>
              <a:rPr lang="en-US" sz="1100" b="1" dirty="0"/>
              <a:t>CC BY-SA 3.0</a:t>
            </a:r>
            <a:r>
              <a:rPr lang="en-US" sz="1100" dirty="0"/>
              <a:t>.</a:t>
            </a:r>
          </a:p>
          <a:p>
            <a:pPr marL="171450" indent="-171450" algn="l">
              <a:lnSpc>
                <a:spcPct val="100000"/>
              </a:lnSpc>
              <a:spcBef>
                <a:spcPts val="300"/>
              </a:spcBef>
              <a:buFont typeface="Arial"/>
              <a:buChar char="•"/>
            </a:pPr>
            <a:r>
              <a:rPr lang="en-US" sz="1100" b="1" dirty="0"/>
              <a:t>Slide 9 </a:t>
            </a:r>
            <a:r>
              <a:rPr lang="en-GB" sz="1100" b="1" dirty="0">
                <a:solidFill>
                  <a:srgbClr val="000830"/>
                </a:solidFill>
              </a:rPr>
              <a:t>— </a:t>
            </a:r>
            <a:r>
              <a:rPr lang="en-GB" sz="1100" dirty="0">
                <a:solidFill>
                  <a:srgbClr val="000830"/>
                </a:solidFill>
              </a:rPr>
              <a:t>ICA of EEG</a:t>
            </a:r>
            <a:r>
              <a:rPr lang="en-GB" sz="1100" b="1" dirty="0">
                <a:solidFill>
                  <a:srgbClr val="000830"/>
                </a:solidFill>
              </a:rPr>
              <a:t>: </a:t>
            </a:r>
            <a:r>
              <a:rPr lang="en-US" sz="1100" dirty="0"/>
              <a:t>Adapted from Kong W, Zhou Z, Hu S, Zhang J, Babiloni F, Dai G. </a:t>
            </a:r>
            <a:r>
              <a:rPr lang="en-US" sz="1100" i="1" dirty="0"/>
              <a:t>Automatic and Direct Identification of Blink Components from Scalp EEG</a:t>
            </a:r>
            <a:r>
              <a:rPr lang="en-US" sz="1100" dirty="0"/>
              <a:t>. </a:t>
            </a:r>
            <a:r>
              <a:rPr lang="en-US" sz="1100" i="1" dirty="0"/>
              <a:t>Sensors</a:t>
            </a:r>
            <a:r>
              <a:rPr lang="en-US" sz="1100" dirty="0"/>
              <a:t>. 2013;13(8):10783–10801. </a:t>
            </a:r>
            <a:r>
              <a:rPr lang="en-US" sz="1100" b="1" dirty="0"/>
              <a:t>CC BY 3.0</a:t>
            </a:r>
            <a:r>
              <a:rPr lang="en-US" sz="1100" dirty="0"/>
              <a:t>.; ICA of fMRI: Adapted (cropped) from </a:t>
            </a:r>
            <a:r>
              <a:rPr lang="en-US" sz="1100" dirty="0" err="1"/>
              <a:t>Schielen</a:t>
            </a:r>
            <a:r>
              <a:rPr lang="en-US" sz="1100" dirty="0"/>
              <a:t> SJC, </a:t>
            </a:r>
            <a:r>
              <a:rPr lang="en-US" sz="1100" dirty="0" err="1"/>
              <a:t>Pilmeyer</a:t>
            </a:r>
            <a:r>
              <a:rPr lang="en-US" sz="1100" dirty="0"/>
              <a:t> J, Aldenkamp AP, Ruijters D, Zinger S. </a:t>
            </a:r>
            <a:r>
              <a:rPr lang="en-US" sz="1100" i="1" dirty="0"/>
              <a:t>ICA-Based Resting-State Networks Obtained on Large Autism fMRI Dataset ABIDE</a:t>
            </a:r>
            <a:r>
              <a:rPr lang="en-US" sz="1100" dirty="0"/>
              <a:t>. </a:t>
            </a:r>
            <a:r>
              <a:rPr lang="en-US" sz="1100" i="1" dirty="0"/>
              <a:t>Data</a:t>
            </a:r>
            <a:r>
              <a:rPr lang="en-US" sz="1100" dirty="0"/>
              <a:t>. 2025;10(7):109. </a:t>
            </a:r>
            <a:r>
              <a:rPr lang="en-US" sz="1100" b="1" dirty="0"/>
              <a:t>CC BY 4.0</a:t>
            </a:r>
          </a:p>
          <a:p>
            <a:pPr marL="171450" indent="-171450" algn="l">
              <a:lnSpc>
                <a:spcPct val="100000"/>
              </a:lnSpc>
              <a:spcBef>
                <a:spcPts val="300"/>
              </a:spcBef>
              <a:buFont typeface="Arial"/>
              <a:buChar char="•"/>
            </a:pPr>
            <a:r>
              <a:rPr lang="en-US" sz="1100" b="1" dirty="0"/>
              <a:t>Slide 13</a:t>
            </a:r>
            <a:r>
              <a:rPr lang="en-US" sz="1100" dirty="0"/>
              <a:t> - Deshpande R, Wu G-R, </a:t>
            </a:r>
            <a:r>
              <a:rPr lang="en-US" sz="1100" dirty="0" err="1"/>
              <a:t>Marinazzo</a:t>
            </a:r>
            <a:r>
              <a:rPr lang="en-US" sz="1100" dirty="0"/>
              <a:t> D, Hu X, Deshpande G. </a:t>
            </a:r>
            <a:r>
              <a:rPr lang="en-US" sz="1100" i="1" dirty="0"/>
              <a:t>Hemodynamic response function (HRF) variability confounds resting-state fMRI functional connectivity</a:t>
            </a:r>
            <a:r>
              <a:rPr lang="en-US" sz="1100" dirty="0"/>
              <a:t>. </a:t>
            </a:r>
            <a:r>
              <a:rPr lang="en-US" sz="1100" i="1" dirty="0"/>
              <a:t>Magn </a:t>
            </a:r>
            <a:r>
              <a:rPr lang="en-US" sz="1100" i="1" dirty="0" err="1"/>
              <a:t>Reson</a:t>
            </a:r>
            <a:r>
              <a:rPr lang="en-US" sz="1100" i="1" dirty="0"/>
              <a:t> Med.</a:t>
            </a:r>
            <a:r>
              <a:rPr lang="en-US" sz="1100" dirty="0"/>
              <a:t> 2018;80(4):1697–1713. © Wiley. Reproduced with permission</a:t>
            </a:r>
            <a:endParaRPr lang="en-US" sz="1100" b="1" dirty="0"/>
          </a:p>
          <a:p>
            <a:pPr marL="171450" indent="-171450" algn="l">
              <a:lnSpc>
                <a:spcPct val="100000"/>
              </a:lnSpc>
              <a:spcBef>
                <a:spcPts val="300"/>
              </a:spcBef>
              <a:buFont typeface="Arial"/>
              <a:buChar char="•"/>
            </a:pPr>
            <a:r>
              <a:rPr lang="en-GB" sz="1100" b="1" dirty="0">
                <a:solidFill>
                  <a:srgbClr val="000830"/>
                </a:solidFill>
              </a:rPr>
              <a:t>Slide 16  </a:t>
            </a:r>
            <a:r>
              <a:rPr lang="en-GB" sz="1100" dirty="0">
                <a:solidFill>
                  <a:srgbClr val="000830"/>
                </a:solidFill>
              </a:rPr>
              <a:t>Cherkaoui, H., Moreau, T., Halimi, A., Leroy, C., &amp; Ciuciu, P. (2021). Multivariate semi-blind deconvolution of fMRI time series. </a:t>
            </a:r>
            <a:r>
              <a:rPr lang="en-GB" sz="1100" dirty="0" err="1">
                <a:solidFill>
                  <a:srgbClr val="000830"/>
                </a:solidFill>
              </a:rPr>
              <a:t>NeuroImage</a:t>
            </a:r>
            <a:r>
              <a:rPr lang="en-GB" sz="1100" dirty="0">
                <a:solidFill>
                  <a:srgbClr val="000830"/>
                </a:solidFill>
              </a:rPr>
              <a:t>, 241, 118418. </a:t>
            </a:r>
            <a:r>
              <a:rPr lang="en-GB" sz="1000" i="1" dirty="0">
                <a:solidFill>
                  <a:srgbClr val="44506B"/>
                </a:solidFill>
              </a:rPr>
              <a:t>CC BY-NC-ND 4.0</a:t>
            </a:r>
          </a:p>
          <a:p>
            <a:pPr marL="171450" indent="-171450" algn="l">
              <a:lnSpc>
                <a:spcPct val="100000"/>
              </a:lnSpc>
              <a:spcBef>
                <a:spcPts val="300"/>
              </a:spcBef>
              <a:buFont typeface="Arial"/>
              <a:buChar char="•"/>
            </a:pPr>
            <a:r>
              <a:rPr lang="en-GB" sz="1000" b="1" dirty="0"/>
              <a:t>Slide 30 </a:t>
            </a:r>
            <a:r>
              <a:rPr lang="en-GB" sz="1100" dirty="0"/>
              <a:t>EEG recordings @ Child Brain Lab (CBL), Erasmus MC. Used with permission. </a:t>
            </a:r>
          </a:p>
          <a:p>
            <a:pPr marL="171450" indent="-171450" algn="l">
              <a:lnSpc>
                <a:spcPct val="100000"/>
              </a:lnSpc>
              <a:spcBef>
                <a:spcPts val="300"/>
              </a:spcBef>
              <a:buFont typeface="Arial"/>
              <a:buChar char="•"/>
            </a:pPr>
            <a:r>
              <a:rPr lang="en-GB" sz="1000" b="1" dirty="0">
                <a:solidFill>
                  <a:srgbClr val="000830"/>
                </a:solidFill>
              </a:rPr>
              <a:t>Slide 33 </a:t>
            </a:r>
            <a:r>
              <a:rPr lang="en-US" sz="1100" dirty="0"/>
              <a:t>Seow TXF, Benoit E, Dempsey C, </a:t>
            </a:r>
            <a:r>
              <a:rPr lang="en-US" sz="1100" i="1" dirty="0"/>
              <a:t>et al.</a:t>
            </a:r>
            <a:r>
              <a:rPr lang="en-US" sz="1100" dirty="0"/>
              <a:t> </a:t>
            </a:r>
            <a:r>
              <a:rPr lang="en-US" sz="1100" i="1" dirty="0"/>
              <a:t>A dimensional investigation of error-related negativity (ERN) and self-reported psychiatric symptoms</a:t>
            </a:r>
            <a:r>
              <a:rPr lang="en-US" sz="1100" dirty="0"/>
              <a:t>. </a:t>
            </a:r>
            <a:r>
              <a:rPr lang="en-US" sz="1100" i="1" dirty="0"/>
              <a:t>International Journal of Psychophysiology</a:t>
            </a:r>
            <a:r>
              <a:rPr lang="en-US" sz="1100" dirty="0"/>
              <a:t>. 2020;158:340–348. </a:t>
            </a:r>
            <a:r>
              <a:rPr lang="en-US" sz="1100" b="1" dirty="0"/>
              <a:t>CC BY 4.0</a:t>
            </a:r>
          </a:p>
          <a:p>
            <a:pPr marL="171450" indent="-171450" algn="l">
              <a:lnSpc>
                <a:spcPct val="100000"/>
              </a:lnSpc>
              <a:spcBef>
                <a:spcPts val="300"/>
              </a:spcBef>
              <a:buFont typeface="Arial"/>
              <a:buChar char="•"/>
            </a:pPr>
            <a:endParaRPr lang="en-US" sz="1100" b="1" dirty="0">
              <a:solidFill>
                <a:srgbClr val="000830"/>
              </a:solidFill>
            </a:endParaRPr>
          </a:p>
          <a:p>
            <a:pPr marL="171450" indent="-171450" algn="l">
              <a:lnSpc>
                <a:spcPct val="100000"/>
              </a:lnSpc>
              <a:spcBef>
                <a:spcPts val="300"/>
              </a:spcBef>
              <a:buFont typeface="Arial"/>
              <a:buChar char="•"/>
            </a:pPr>
            <a:r>
              <a:rPr lang="en-GB" sz="1100" i="1" dirty="0">
                <a:solidFill>
                  <a:srgbClr val="44506B"/>
                </a:solidFill>
                <a:hlinkClick r:id="rId4"/>
              </a:rPr>
              <a:t>https://creativecommons.org/licenses/by-nc-nd/4.0/</a:t>
            </a:r>
            <a:r>
              <a:rPr lang="en-GB" sz="1100" i="1" dirty="0">
                <a:solidFill>
                  <a:srgbClr val="44506B"/>
                </a:solidFill>
              </a:rPr>
              <a:t>)</a:t>
            </a:r>
            <a:endParaRPr lang="en-GB" sz="1100" dirty="0">
              <a:solidFill>
                <a:srgbClr val="00083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AEBEFB-4D9C-A6B5-BE4C-6F44B1C683FF}"/>
            </a:ext>
          </a:extLst>
        </p:cNvPr>
        <p:cNvGrpSpPr/>
        <p:nvPr/>
      </p:nvGrpSpPr>
      <p:grpSpPr>
        <a:xfrm>
          <a:off x="0" y="0"/>
          <a:ext cx="0" cy="0"/>
          <a:chOff x="0" y="0"/>
          <a:chExt cx="0" cy="0"/>
        </a:xfrm>
      </p:grpSpPr>
      <p:sp>
        <p:nvSpPr>
          <p:cNvPr id="49" name="Rounded Rectangle 48">
            <a:extLst>
              <a:ext uri="{FF2B5EF4-FFF2-40B4-BE49-F238E27FC236}">
                <a16:creationId xmlns:a16="http://schemas.microsoft.com/office/drawing/2014/main" id="{B855087B-8755-7DBF-5CC7-140366EFFDBC}"/>
              </a:ext>
            </a:extLst>
          </p:cNvPr>
          <p:cNvSpPr/>
          <p:nvPr/>
        </p:nvSpPr>
        <p:spPr>
          <a:xfrm>
            <a:off x="8476962" y="3809255"/>
            <a:ext cx="3105438" cy="1680964"/>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ounded Rectangle 47">
            <a:extLst>
              <a:ext uri="{FF2B5EF4-FFF2-40B4-BE49-F238E27FC236}">
                <a16:creationId xmlns:a16="http://schemas.microsoft.com/office/drawing/2014/main" id="{0FFF1DE5-F8B8-35A7-5967-618F8DF0AA61}"/>
              </a:ext>
            </a:extLst>
          </p:cNvPr>
          <p:cNvSpPr/>
          <p:nvPr/>
        </p:nvSpPr>
        <p:spPr>
          <a:xfrm>
            <a:off x="5071626" y="3809255"/>
            <a:ext cx="3105438" cy="1680964"/>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ounded Rectangle 46">
            <a:extLst>
              <a:ext uri="{FF2B5EF4-FFF2-40B4-BE49-F238E27FC236}">
                <a16:creationId xmlns:a16="http://schemas.microsoft.com/office/drawing/2014/main" id="{6D745418-AD56-BC1B-8899-AECAD079B991}"/>
              </a:ext>
            </a:extLst>
          </p:cNvPr>
          <p:cNvSpPr/>
          <p:nvPr/>
        </p:nvSpPr>
        <p:spPr>
          <a:xfrm>
            <a:off x="8458200" y="1900436"/>
            <a:ext cx="3105438" cy="1680964"/>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ounded Rectangle 32">
            <a:extLst>
              <a:ext uri="{FF2B5EF4-FFF2-40B4-BE49-F238E27FC236}">
                <a16:creationId xmlns:a16="http://schemas.microsoft.com/office/drawing/2014/main" id="{DA83DD42-8B39-A5A8-8C68-E6D783F9514F}"/>
              </a:ext>
            </a:extLst>
          </p:cNvPr>
          <p:cNvSpPr/>
          <p:nvPr/>
        </p:nvSpPr>
        <p:spPr>
          <a:xfrm>
            <a:off x="5105400" y="1900436"/>
            <a:ext cx="3088755" cy="1680964"/>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a:extLst>
              <a:ext uri="{FF2B5EF4-FFF2-40B4-BE49-F238E27FC236}">
                <a16:creationId xmlns:a16="http://schemas.microsoft.com/office/drawing/2014/main" id="{D8CF5A37-7DE0-9109-BA70-9921EF2FB631}"/>
              </a:ext>
            </a:extLst>
          </p:cNvPr>
          <p:cNvPicPr>
            <a:picLocks noGrp="1" noChangeAspect="1"/>
          </p:cNvPicPr>
          <p:nvPr>
            <p:ph sz="quarter" idx="14"/>
          </p:nvPr>
        </p:nvPicPr>
        <p:blipFill>
          <a:blip r:embed="rId3"/>
          <a:stretch>
            <a:fillRect/>
          </a:stretch>
        </p:blipFill>
        <p:spPr>
          <a:xfrm>
            <a:off x="508792" y="1884726"/>
            <a:ext cx="4107523" cy="3605493"/>
          </a:xfrm>
          <a:prstGeom prst="roundRect">
            <a:avLst>
              <a:gd name="adj" fmla="val 7822"/>
            </a:avLst>
          </a:prstGeom>
        </p:spPr>
      </p:pic>
      <p:sp>
        <p:nvSpPr>
          <p:cNvPr id="34" name="Title 33">
            <a:extLst>
              <a:ext uri="{FF2B5EF4-FFF2-40B4-BE49-F238E27FC236}">
                <a16:creationId xmlns:a16="http://schemas.microsoft.com/office/drawing/2014/main" id="{6E163347-6E82-FCB6-D2F7-4F6D91A3D0C5}"/>
              </a:ext>
            </a:extLst>
          </p:cNvPr>
          <p:cNvSpPr>
            <a:spLocks noGrp="1"/>
          </p:cNvSpPr>
          <p:nvPr>
            <p:ph type="title"/>
          </p:nvPr>
        </p:nvSpPr>
        <p:spPr/>
        <p:txBody>
          <a:bodyPr/>
          <a:lstStyle/>
          <a:p>
            <a:r>
              <a:rPr lang="en-GB" noProof="1"/>
              <a:t>The signal processing challenge</a:t>
            </a:r>
          </a:p>
        </p:txBody>
      </p:sp>
      <p:sp>
        <p:nvSpPr>
          <p:cNvPr id="15" name="Slide Number Placeholder 14">
            <a:extLst>
              <a:ext uri="{FF2B5EF4-FFF2-40B4-BE49-F238E27FC236}">
                <a16:creationId xmlns:a16="http://schemas.microsoft.com/office/drawing/2014/main" id="{37C7F6DB-F7BE-6D52-298A-DBDAA417332B}"/>
              </a:ext>
            </a:extLst>
          </p:cNvPr>
          <p:cNvSpPr>
            <a:spLocks noGrp="1"/>
          </p:cNvSpPr>
          <p:nvPr>
            <p:ph type="sldNum" sz="quarter" idx="12"/>
          </p:nvPr>
        </p:nvSpPr>
        <p:spPr/>
        <p:txBody>
          <a:bodyPr/>
          <a:lstStyle/>
          <a:p>
            <a:fld id="{B6F15528-21DE-4FAA-801E-634DDDAF4B2B}" type="slidenum">
              <a:rPr lang="en-GB" noProof="1" smtClean="0"/>
              <a:pPr/>
              <a:t>5</a:t>
            </a:fld>
            <a:endParaRPr lang="en-GB" noProof="1"/>
          </a:p>
        </p:txBody>
      </p:sp>
      <p:sp>
        <p:nvSpPr>
          <p:cNvPr id="46" name="Text Placeholder 45">
            <a:extLst>
              <a:ext uri="{FF2B5EF4-FFF2-40B4-BE49-F238E27FC236}">
                <a16:creationId xmlns:a16="http://schemas.microsoft.com/office/drawing/2014/main" id="{945FAB4B-CBFF-3F91-3AB6-B3296C883CA6}"/>
              </a:ext>
            </a:extLst>
          </p:cNvPr>
          <p:cNvSpPr>
            <a:spLocks noGrp="1"/>
          </p:cNvSpPr>
          <p:nvPr>
            <p:ph type="body" sz="quarter" idx="28"/>
          </p:nvPr>
        </p:nvSpPr>
        <p:spPr>
          <a:xfrm>
            <a:off x="5219090" y="2445914"/>
            <a:ext cx="2667388" cy="2422725"/>
          </a:xfrm>
        </p:spPr>
        <p:txBody>
          <a:bodyPr/>
          <a:lstStyle/>
          <a:p>
            <a:pPr marL="15750" indent="-285750">
              <a:buFont typeface="Arial" panose="020B0604020202020204" pitchFamily="34" charset="0"/>
              <a:buChar char="•"/>
            </a:pPr>
            <a:r>
              <a:rPr lang="en-GB" noProof="1"/>
              <a:t>EEG: 100 x 10</a:t>
            </a:r>
            <a:r>
              <a:rPr lang="en-GB" baseline="30000" noProof="1"/>
              <a:t>7 </a:t>
            </a:r>
            <a:r>
              <a:rPr lang="en-GB" noProof="1"/>
              <a:t> (24 hrs)</a:t>
            </a:r>
          </a:p>
          <a:p>
            <a:pPr marL="15750" indent="-285750">
              <a:buFont typeface="Arial" panose="020B0604020202020204" pitchFamily="34" charset="0"/>
              <a:buChar char="•"/>
            </a:pPr>
            <a:r>
              <a:rPr lang="en-GB" noProof="1"/>
              <a:t>fMRI: 10</a:t>
            </a:r>
            <a:r>
              <a:rPr lang="en-GB" baseline="30000" noProof="1"/>
              <a:t>5</a:t>
            </a:r>
            <a:r>
              <a:rPr lang="en-GB" noProof="1"/>
              <a:t> x 1000 (20 min) </a:t>
            </a:r>
          </a:p>
        </p:txBody>
      </p:sp>
      <p:sp>
        <p:nvSpPr>
          <p:cNvPr id="17" name="Text Placeholder 37">
            <a:extLst>
              <a:ext uri="{FF2B5EF4-FFF2-40B4-BE49-F238E27FC236}">
                <a16:creationId xmlns:a16="http://schemas.microsoft.com/office/drawing/2014/main" id="{E78E17ED-ABF4-AED6-7E9A-21434DBBF362}"/>
              </a:ext>
            </a:extLst>
          </p:cNvPr>
          <p:cNvSpPr>
            <a:spLocks noGrp="1"/>
          </p:cNvSpPr>
          <p:nvPr>
            <p:ph type="body" sz="quarter" idx="18"/>
          </p:nvPr>
        </p:nvSpPr>
        <p:spPr>
          <a:xfrm>
            <a:off x="5192695" y="2018433"/>
            <a:ext cx="2933137" cy="593712"/>
          </a:xfrm>
        </p:spPr>
        <p:txBody>
          <a:bodyPr/>
          <a:lstStyle/>
          <a:p>
            <a:r>
              <a:rPr lang="en-GB" noProof="1"/>
              <a:t>Large observations</a:t>
            </a:r>
          </a:p>
        </p:txBody>
      </p:sp>
      <p:sp>
        <p:nvSpPr>
          <p:cNvPr id="19" name="Text Placeholder 39">
            <a:extLst>
              <a:ext uri="{FF2B5EF4-FFF2-40B4-BE49-F238E27FC236}">
                <a16:creationId xmlns:a16="http://schemas.microsoft.com/office/drawing/2014/main" id="{63200C9E-86E0-9523-3050-A28C62F222E6}"/>
              </a:ext>
            </a:extLst>
          </p:cNvPr>
          <p:cNvSpPr>
            <a:spLocks noGrp="1"/>
          </p:cNvSpPr>
          <p:nvPr>
            <p:ph type="body" sz="quarter" idx="21"/>
          </p:nvPr>
        </p:nvSpPr>
        <p:spPr>
          <a:xfrm>
            <a:off x="8657739" y="2018433"/>
            <a:ext cx="2853009" cy="2377440"/>
          </a:xfrm>
        </p:spPr>
        <p:txBody>
          <a:bodyPr/>
          <a:lstStyle/>
          <a:p>
            <a:r>
              <a:rPr lang="en-GB" noProof="1"/>
              <a:t>Mixture of sources</a:t>
            </a:r>
          </a:p>
        </p:txBody>
      </p:sp>
      <p:sp>
        <p:nvSpPr>
          <p:cNvPr id="30" name="Text Placeholder 39">
            <a:extLst>
              <a:ext uri="{FF2B5EF4-FFF2-40B4-BE49-F238E27FC236}">
                <a16:creationId xmlns:a16="http://schemas.microsoft.com/office/drawing/2014/main" id="{4AC3D323-2D57-9C5F-385D-F66C26D70B81}"/>
              </a:ext>
            </a:extLst>
          </p:cNvPr>
          <p:cNvSpPr txBox="1">
            <a:spLocks/>
          </p:cNvSpPr>
          <p:nvPr/>
        </p:nvSpPr>
        <p:spPr>
          <a:xfrm>
            <a:off x="8657739" y="3947160"/>
            <a:ext cx="2091009" cy="2377440"/>
          </a:xfrm>
        </p:spPr>
        <p:txBody>
          <a:bodyPr wrap="square">
            <a:spAutoFit/>
          </a:bodyPr>
          <a:lstStyle>
            <a:lvl1pPr marL="0" indent="-270000" eaLnBrk="1" hangingPunct="1">
              <a:buFont typeface="Arial" panose="020B0604020202020204" pitchFamily="34" charset="0"/>
              <a:buNone/>
              <a:defRPr sz="2000" b="1">
                <a:solidFill>
                  <a:schemeClr val="tx1"/>
                </a:solidFill>
                <a:latin typeface="Aptos" panose="020B0004020202020204" pitchFamily="34" charset="0"/>
                <a:ea typeface="+mn-ea"/>
                <a:cs typeface="+mn-cs"/>
              </a:defRPr>
            </a:lvl1pPr>
            <a:lvl2pPr marL="540000" indent="-270000" eaLnBrk="1" hangingPunct="1">
              <a:buFont typeface="Arial" panose="020B0604020202020204" pitchFamily="34" charset="0"/>
              <a:buChar char="•"/>
              <a:defRPr sz="2000">
                <a:solidFill>
                  <a:schemeClr val="tx1"/>
                </a:solidFill>
                <a:latin typeface="Aptos" panose="020B0004020202020204" pitchFamily="34" charset="0"/>
                <a:ea typeface="+mn-ea"/>
                <a:cs typeface="+mn-cs"/>
              </a:defRPr>
            </a:lvl2pPr>
            <a:lvl3pPr marL="900000" indent="-270000" eaLnBrk="1" hangingPunct="1">
              <a:buFont typeface="Arial" panose="020B0604020202020204" pitchFamily="34" charset="0"/>
              <a:buChar char="•"/>
              <a:defRPr sz="2000">
                <a:solidFill>
                  <a:schemeClr val="tx1"/>
                </a:solidFill>
                <a:latin typeface="Aptos" panose="020B0004020202020204" pitchFamily="34" charset="0"/>
                <a:ea typeface="+mn-ea"/>
                <a:cs typeface="+mn-cs"/>
              </a:defRPr>
            </a:lvl3pPr>
            <a:lvl4pPr marL="1350000" indent="-270000" eaLnBrk="1" hangingPunct="1">
              <a:buFont typeface="Arial" panose="020B0604020202020204" pitchFamily="34" charset="0"/>
              <a:buChar char="•"/>
              <a:defRPr sz="2000">
                <a:solidFill>
                  <a:schemeClr val="tx1"/>
                </a:solidFill>
                <a:latin typeface="Aptos" panose="020B0004020202020204" pitchFamily="34" charset="0"/>
                <a:ea typeface="+mn-ea"/>
                <a:cs typeface="+mn-cs"/>
              </a:defRPr>
            </a:lvl4pPr>
            <a:lvl5pPr marL="1800000" indent="-270000" eaLnBrk="1" hangingPunct="1">
              <a:buFont typeface="Arial" panose="020B0604020202020204" pitchFamily="34" charset="0"/>
              <a:buChar char="•"/>
              <a:defRPr sz="2000">
                <a:solidFill>
                  <a:schemeClr val="tx1"/>
                </a:solidFill>
                <a:latin typeface="Aptos" panose="020B0004020202020204" pitchFamily="34" charset="0"/>
                <a:ea typeface="+mn-ea"/>
                <a:cs typeface="+mn-cs"/>
              </a:defRPr>
            </a:lvl5pPr>
            <a:lvl6pPr marL="2250000" indent="-270000" eaLnBrk="1" hangingPunct="1">
              <a:defRPr sz="2000">
                <a:solidFill>
                  <a:schemeClr val="tx1"/>
                </a:solidFill>
                <a:latin typeface="Aptos" panose="020B0004020202020204" pitchFamily="34" charset="0"/>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GB" noProof="1"/>
              <a:t>Low SNR</a:t>
            </a:r>
          </a:p>
        </p:txBody>
      </p:sp>
      <p:sp>
        <p:nvSpPr>
          <p:cNvPr id="31" name="Text Placeholder 39">
            <a:extLst>
              <a:ext uri="{FF2B5EF4-FFF2-40B4-BE49-F238E27FC236}">
                <a16:creationId xmlns:a16="http://schemas.microsoft.com/office/drawing/2014/main" id="{B635CED3-87AE-A2EB-4E29-6AB6EA29A646}"/>
              </a:ext>
            </a:extLst>
          </p:cNvPr>
          <p:cNvSpPr txBox="1">
            <a:spLocks/>
          </p:cNvSpPr>
          <p:nvPr/>
        </p:nvSpPr>
        <p:spPr>
          <a:xfrm>
            <a:off x="5197840" y="3977040"/>
            <a:ext cx="2853009" cy="2377440"/>
          </a:xfrm>
        </p:spPr>
        <p:txBody>
          <a:bodyPr wrap="square">
            <a:spAutoFit/>
          </a:bodyPr>
          <a:lstStyle>
            <a:lvl1pPr marL="0" indent="-270000" eaLnBrk="1" hangingPunct="1">
              <a:buFont typeface="Arial" panose="020B0604020202020204" pitchFamily="34" charset="0"/>
              <a:buNone/>
              <a:defRPr sz="2000" b="1">
                <a:solidFill>
                  <a:schemeClr val="tx1"/>
                </a:solidFill>
                <a:latin typeface="Aptos" panose="020B0004020202020204" pitchFamily="34" charset="0"/>
                <a:ea typeface="+mn-ea"/>
                <a:cs typeface="+mn-cs"/>
              </a:defRPr>
            </a:lvl1pPr>
            <a:lvl2pPr marL="540000" indent="-270000" eaLnBrk="1" hangingPunct="1">
              <a:buFont typeface="Arial" panose="020B0604020202020204" pitchFamily="34" charset="0"/>
              <a:buChar char="•"/>
              <a:defRPr sz="2000">
                <a:solidFill>
                  <a:schemeClr val="tx1"/>
                </a:solidFill>
                <a:latin typeface="Aptos" panose="020B0004020202020204" pitchFamily="34" charset="0"/>
                <a:ea typeface="+mn-ea"/>
                <a:cs typeface="+mn-cs"/>
              </a:defRPr>
            </a:lvl2pPr>
            <a:lvl3pPr marL="900000" indent="-270000" eaLnBrk="1" hangingPunct="1">
              <a:buFont typeface="Arial" panose="020B0604020202020204" pitchFamily="34" charset="0"/>
              <a:buChar char="•"/>
              <a:defRPr sz="2000">
                <a:solidFill>
                  <a:schemeClr val="tx1"/>
                </a:solidFill>
                <a:latin typeface="Aptos" panose="020B0004020202020204" pitchFamily="34" charset="0"/>
                <a:ea typeface="+mn-ea"/>
                <a:cs typeface="+mn-cs"/>
              </a:defRPr>
            </a:lvl3pPr>
            <a:lvl4pPr marL="1350000" indent="-270000" eaLnBrk="1" hangingPunct="1">
              <a:buFont typeface="Arial" panose="020B0604020202020204" pitchFamily="34" charset="0"/>
              <a:buChar char="•"/>
              <a:defRPr sz="2000">
                <a:solidFill>
                  <a:schemeClr val="tx1"/>
                </a:solidFill>
                <a:latin typeface="Aptos" panose="020B0004020202020204" pitchFamily="34" charset="0"/>
                <a:ea typeface="+mn-ea"/>
                <a:cs typeface="+mn-cs"/>
              </a:defRPr>
            </a:lvl4pPr>
            <a:lvl5pPr marL="1800000" indent="-270000" eaLnBrk="1" hangingPunct="1">
              <a:buFont typeface="Arial" panose="020B0604020202020204" pitchFamily="34" charset="0"/>
              <a:buChar char="•"/>
              <a:defRPr sz="2000">
                <a:solidFill>
                  <a:schemeClr val="tx1"/>
                </a:solidFill>
                <a:latin typeface="Aptos" panose="020B0004020202020204" pitchFamily="34" charset="0"/>
                <a:ea typeface="+mn-ea"/>
                <a:cs typeface="+mn-cs"/>
              </a:defRPr>
            </a:lvl5pPr>
            <a:lvl6pPr marL="2250000" indent="-270000" eaLnBrk="1" hangingPunct="1">
              <a:defRPr sz="2000">
                <a:solidFill>
                  <a:schemeClr val="tx1"/>
                </a:solidFill>
                <a:latin typeface="Aptos" panose="020B0004020202020204" pitchFamily="34" charset="0"/>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GB" noProof="1"/>
              <a:t>Different biophysics</a:t>
            </a:r>
          </a:p>
        </p:txBody>
      </p:sp>
      <p:sp>
        <p:nvSpPr>
          <p:cNvPr id="50" name="Text Placeholder 45">
            <a:extLst>
              <a:ext uri="{FF2B5EF4-FFF2-40B4-BE49-F238E27FC236}">
                <a16:creationId xmlns:a16="http://schemas.microsoft.com/office/drawing/2014/main" id="{FB35C602-BD17-8812-5349-5E59AED878A4}"/>
              </a:ext>
            </a:extLst>
          </p:cNvPr>
          <p:cNvSpPr txBox="1">
            <a:spLocks/>
          </p:cNvSpPr>
          <p:nvPr/>
        </p:nvSpPr>
        <p:spPr>
          <a:xfrm>
            <a:off x="8835162" y="2445914"/>
            <a:ext cx="2776809" cy="2422725"/>
          </a:xfrm>
        </p:spPr>
        <p:txBody>
          <a:bodyPr/>
          <a:lstStyle>
            <a:lvl1pPr marL="0" indent="-270000" eaLnBrk="1" hangingPunct="1">
              <a:buFont typeface="Arial" panose="020B0604020202020204" pitchFamily="34" charset="0"/>
              <a:buNone/>
              <a:defRPr sz="1400">
                <a:solidFill>
                  <a:schemeClr val="bg2"/>
                </a:solidFill>
                <a:latin typeface="Aptos" panose="020B0004020202020204" pitchFamily="34" charset="0"/>
                <a:ea typeface="+mn-ea"/>
                <a:cs typeface="+mn-cs"/>
              </a:defRPr>
            </a:lvl1pPr>
            <a:lvl2pPr marL="540000" indent="-270000" eaLnBrk="1" hangingPunct="1">
              <a:buFont typeface="System Font Regular"/>
              <a:buChar char="-"/>
              <a:defRPr sz="1400">
                <a:solidFill>
                  <a:schemeClr val="bg2"/>
                </a:solidFill>
                <a:latin typeface="Aptos" panose="020B0004020202020204" pitchFamily="34" charset="0"/>
                <a:ea typeface="+mn-ea"/>
                <a:cs typeface="+mn-cs"/>
              </a:defRPr>
            </a:lvl2pPr>
            <a:lvl3pPr marL="810000" indent="-270000" eaLnBrk="1" hangingPunct="1">
              <a:buFont typeface="System Font Regular"/>
              <a:buChar char="-"/>
              <a:defRPr sz="1400">
                <a:solidFill>
                  <a:schemeClr val="bg2"/>
                </a:solidFill>
                <a:latin typeface="Aptos" panose="020B0004020202020204" pitchFamily="34" charset="0"/>
                <a:ea typeface="+mn-ea"/>
                <a:cs typeface="+mn-cs"/>
              </a:defRPr>
            </a:lvl3pPr>
            <a:lvl4pPr marL="1080000" indent="-270000" eaLnBrk="1" hangingPunct="1">
              <a:buFont typeface="System Font Regular"/>
              <a:buChar char="-"/>
              <a:defRPr sz="1400">
                <a:solidFill>
                  <a:schemeClr val="bg2"/>
                </a:solidFill>
                <a:latin typeface="Aptos" panose="020B0004020202020204" pitchFamily="34" charset="0"/>
                <a:ea typeface="+mn-ea"/>
                <a:cs typeface="+mn-cs"/>
              </a:defRPr>
            </a:lvl4pPr>
            <a:lvl5pPr marL="1350000" indent="-270000" eaLnBrk="1" hangingPunct="1">
              <a:buFont typeface="System Font Regular"/>
              <a:buChar char="-"/>
              <a:defRPr sz="1400">
                <a:solidFill>
                  <a:schemeClr val="bg2"/>
                </a:solidFill>
                <a:latin typeface="Aptos" panose="020B0004020202020204" pitchFamily="34" charset="0"/>
                <a:ea typeface="+mn-ea"/>
                <a:cs typeface="+mn-cs"/>
              </a:defRPr>
            </a:lvl5pPr>
            <a:lvl6pPr marL="2250000" indent="-270000" eaLnBrk="1" hangingPunct="1">
              <a:defRPr sz="2000">
                <a:solidFill>
                  <a:schemeClr val="tx1"/>
                </a:solidFill>
                <a:latin typeface="Aptos" panose="020B0004020202020204" pitchFamily="34" charset="0"/>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marL="15750" indent="-285750">
              <a:buFont typeface="Arial" panose="020B0604020202020204" pitchFamily="34" charset="0"/>
              <a:buChar char="•"/>
            </a:pPr>
            <a:r>
              <a:rPr lang="en-GB" noProof="1"/>
              <a:t>Activity of interest</a:t>
            </a:r>
          </a:p>
          <a:p>
            <a:pPr marL="15750" indent="-285750">
              <a:buFont typeface="Arial" panose="020B0604020202020204" pitchFamily="34" charset="0"/>
              <a:buChar char="•"/>
            </a:pPr>
            <a:r>
              <a:rPr lang="en-GB" noProof="1"/>
              <a:t>Background brain activity</a:t>
            </a:r>
          </a:p>
          <a:p>
            <a:pPr marL="15750" indent="-285750">
              <a:buFont typeface="Arial" panose="020B0604020202020204" pitchFamily="34" charset="0"/>
              <a:buChar char="•"/>
            </a:pPr>
            <a:r>
              <a:rPr lang="en-GB" noProof="1"/>
              <a:t>Physiological artifact</a:t>
            </a:r>
          </a:p>
          <a:p>
            <a:pPr marL="15750" indent="-285750">
              <a:buFont typeface="Arial" panose="020B0604020202020204" pitchFamily="34" charset="0"/>
              <a:buChar char="•"/>
            </a:pPr>
            <a:r>
              <a:rPr lang="en-GB" noProof="1"/>
              <a:t>Noise</a:t>
            </a:r>
          </a:p>
        </p:txBody>
      </p:sp>
      <p:sp>
        <p:nvSpPr>
          <p:cNvPr id="51" name="Text Placeholder 45">
            <a:extLst>
              <a:ext uri="{FF2B5EF4-FFF2-40B4-BE49-F238E27FC236}">
                <a16:creationId xmlns:a16="http://schemas.microsoft.com/office/drawing/2014/main" id="{3964B10E-69A3-D408-5E1E-7BF727C585CC}"/>
              </a:ext>
            </a:extLst>
          </p:cNvPr>
          <p:cNvSpPr txBox="1">
            <a:spLocks/>
          </p:cNvSpPr>
          <p:nvPr/>
        </p:nvSpPr>
        <p:spPr>
          <a:xfrm>
            <a:off x="5233647" y="4403786"/>
            <a:ext cx="2962495" cy="716032"/>
          </a:xfrm>
        </p:spPr>
        <p:txBody>
          <a:bodyPr/>
          <a:lstStyle>
            <a:lvl1pPr marL="0" indent="-270000" eaLnBrk="1" hangingPunct="1">
              <a:buFont typeface="Arial" panose="020B0604020202020204" pitchFamily="34" charset="0"/>
              <a:buNone/>
              <a:defRPr sz="1400">
                <a:solidFill>
                  <a:schemeClr val="bg2"/>
                </a:solidFill>
                <a:latin typeface="Aptos" panose="020B0004020202020204" pitchFamily="34" charset="0"/>
                <a:ea typeface="+mn-ea"/>
                <a:cs typeface="+mn-cs"/>
              </a:defRPr>
            </a:lvl1pPr>
            <a:lvl2pPr marL="540000" indent="-270000" eaLnBrk="1" hangingPunct="1">
              <a:buFont typeface="System Font Regular"/>
              <a:buChar char="-"/>
              <a:defRPr sz="1400">
                <a:solidFill>
                  <a:schemeClr val="bg2"/>
                </a:solidFill>
                <a:latin typeface="Aptos" panose="020B0004020202020204" pitchFamily="34" charset="0"/>
                <a:ea typeface="+mn-ea"/>
                <a:cs typeface="+mn-cs"/>
              </a:defRPr>
            </a:lvl2pPr>
            <a:lvl3pPr marL="810000" indent="-270000" eaLnBrk="1" hangingPunct="1">
              <a:buFont typeface="System Font Regular"/>
              <a:buChar char="-"/>
              <a:defRPr sz="1400">
                <a:solidFill>
                  <a:schemeClr val="bg2"/>
                </a:solidFill>
                <a:latin typeface="Aptos" panose="020B0004020202020204" pitchFamily="34" charset="0"/>
                <a:ea typeface="+mn-ea"/>
                <a:cs typeface="+mn-cs"/>
              </a:defRPr>
            </a:lvl3pPr>
            <a:lvl4pPr marL="1080000" indent="-270000" eaLnBrk="1" hangingPunct="1">
              <a:buFont typeface="System Font Regular"/>
              <a:buChar char="-"/>
              <a:defRPr sz="1400">
                <a:solidFill>
                  <a:schemeClr val="bg2"/>
                </a:solidFill>
                <a:latin typeface="Aptos" panose="020B0004020202020204" pitchFamily="34" charset="0"/>
                <a:ea typeface="+mn-ea"/>
                <a:cs typeface="+mn-cs"/>
              </a:defRPr>
            </a:lvl4pPr>
            <a:lvl5pPr marL="1350000" indent="-270000" eaLnBrk="1" hangingPunct="1">
              <a:buFont typeface="System Font Regular"/>
              <a:buChar char="-"/>
              <a:defRPr sz="1400">
                <a:solidFill>
                  <a:schemeClr val="bg2"/>
                </a:solidFill>
                <a:latin typeface="Aptos" panose="020B0004020202020204" pitchFamily="34" charset="0"/>
                <a:ea typeface="+mn-ea"/>
                <a:cs typeface="+mn-cs"/>
              </a:defRPr>
            </a:lvl5pPr>
            <a:lvl6pPr marL="2250000" indent="-270000" eaLnBrk="1" hangingPunct="1">
              <a:defRPr sz="2000">
                <a:solidFill>
                  <a:schemeClr val="tx1"/>
                </a:solidFill>
                <a:latin typeface="Aptos" panose="020B0004020202020204" pitchFamily="34" charset="0"/>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marL="15750" indent="-285750">
              <a:buFont typeface="Arial" panose="020B0604020202020204" pitchFamily="34" charset="0"/>
              <a:buChar char="•"/>
            </a:pPr>
            <a:r>
              <a:rPr lang="en-GB" noProof="1"/>
              <a:t>Mismatch in references space and resolution</a:t>
            </a:r>
          </a:p>
          <a:p>
            <a:pPr marL="15750" indent="-285750">
              <a:buFont typeface="Arial" panose="020B0604020202020204" pitchFamily="34" charset="0"/>
              <a:buChar char="•"/>
            </a:pPr>
            <a:r>
              <a:rPr lang="en-GB" noProof="1"/>
              <a:t>Different temporal dynamics</a:t>
            </a:r>
          </a:p>
          <a:p>
            <a:pPr marL="15750" indent="-285750">
              <a:buFont typeface="Arial" panose="020B0604020202020204" pitchFamily="34" charset="0"/>
              <a:buChar char="•"/>
            </a:pPr>
            <a:r>
              <a:rPr lang="en-GB" noProof="1"/>
              <a:t>Indirect measurement </a:t>
            </a:r>
          </a:p>
          <a:p>
            <a:endParaRPr lang="en-GB" noProof="1"/>
          </a:p>
        </p:txBody>
      </p:sp>
      <p:sp>
        <p:nvSpPr>
          <p:cNvPr id="52" name="Text Placeholder 45">
            <a:extLst>
              <a:ext uri="{FF2B5EF4-FFF2-40B4-BE49-F238E27FC236}">
                <a16:creationId xmlns:a16="http://schemas.microsoft.com/office/drawing/2014/main" id="{7C75DF76-DE59-AB2C-00B7-5ED82DA9E1AB}"/>
              </a:ext>
            </a:extLst>
          </p:cNvPr>
          <p:cNvSpPr txBox="1">
            <a:spLocks/>
          </p:cNvSpPr>
          <p:nvPr/>
        </p:nvSpPr>
        <p:spPr>
          <a:xfrm>
            <a:off x="8848505" y="4391967"/>
            <a:ext cx="2962495" cy="1170633"/>
          </a:xfrm>
        </p:spPr>
        <p:txBody>
          <a:bodyPr/>
          <a:lstStyle>
            <a:lvl1pPr marL="0" indent="-270000" eaLnBrk="1" hangingPunct="1">
              <a:buFont typeface="Arial" panose="020B0604020202020204" pitchFamily="34" charset="0"/>
              <a:buNone/>
              <a:defRPr sz="1400">
                <a:solidFill>
                  <a:schemeClr val="bg2"/>
                </a:solidFill>
                <a:latin typeface="Aptos" panose="020B0004020202020204" pitchFamily="34" charset="0"/>
                <a:ea typeface="+mn-ea"/>
                <a:cs typeface="+mn-cs"/>
              </a:defRPr>
            </a:lvl1pPr>
            <a:lvl2pPr marL="540000" indent="-270000" eaLnBrk="1" hangingPunct="1">
              <a:buFont typeface="System Font Regular"/>
              <a:buChar char="-"/>
              <a:defRPr sz="1400">
                <a:solidFill>
                  <a:schemeClr val="bg2"/>
                </a:solidFill>
                <a:latin typeface="Aptos" panose="020B0004020202020204" pitchFamily="34" charset="0"/>
                <a:ea typeface="+mn-ea"/>
                <a:cs typeface="+mn-cs"/>
              </a:defRPr>
            </a:lvl2pPr>
            <a:lvl3pPr marL="810000" indent="-270000" eaLnBrk="1" hangingPunct="1">
              <a:buFont typeface="System Font Regular"/>
              <a:buChar char="-"/>
              <a:defRPr sz="1400">
                <a:solidFill>
                  <a:schemeClr val="bg2"/>
                </a:solidFill>
                <a:latin typeface="Aptos" panose="020B0004020202020204" pitchFamily="34" charset="0"/>
                <a:ea typeface="+mn-ea"/>
                <a:cs typeface="+mn-cs"/>
              </a:defRPr>
            </a:lvl3pPr>
            <a:lvl4pPr marL="1080000" indent="-270000" eaLnBrk="1" hangingPunct="1">
              <a:buFont typeface="System Font Regular"/>
              <a:buChar char="-"/>
              <a:defRPr sz="1400">
                <a:solidFill>
                  <a:schemeClr val="bg2"/>
                </a:solidFill>
                <a:latin typeface="Aptos" panose="020B0004020202020204" pitchFamily="34" charset="0"/>
                <a:ea typeface="+mn-ea"/>
                <a:cs typeface="+mn-cs"/>
              </a:defRPr>
            </a:lvl4pPr>
            <a:lvl5pPr marL="1350000" indent="-270000" eaLnBrk="1" hangingPunct="1">
              <a:buFont typeface="System Font Regular"/>
              <a:buChar char="-"/>
              <a:defRPr sz="1400">
                <a:solidFill>
                  <a:schemeClr val="bg2"/>
                </a:solidFill>
                <a:latin typeface="Aptos" panose="020B0004020202020204" pitchFamily="34" charset="0"/>
                <a:ea typeface="+mn-ea"/>
                <a:cs typeface="+mn-cs"/>
              </a:defRPr>
            </a:lvl5pPr>
            <a:lvl6pPr marL="2250000" indent="-270000" eaLnBrk="1" hangingPunct="1">
              <a:defRPr sz="2000">
                <a:solidFill>
                  <a:schemeClr val="tx1"/>
                </a:solidFill>
                <a:latin typeface="Aptos" panose="020B0004020202020204" pitchFamily="34" charset="0"/>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marL="285750" indent="-285750">
              <a:buFont typeface="Arial" panose="020B0604020202020204" pitchFamily="34" charset="0"/>
              <a:buChar char="•"/>
            </a:pPr>
            <a:r>
              <a:rPr lang="en-GB" noProof="1"/>
              <a:t>Due to mixing</a:t>
            </a:r>
          </a:p>
          <a:p>
            <a:pPr marL="285750" indent="-285750">
              <a:buFont typeface="Arial" panose="020B0604020202020204" pitchFamily="34" charset="0"/>
              <a:buChar char="•"/>
            </a:pPr>
            <a:r>
              <a:rPr lang="en-GB" noProof="1"/>
              <a:t>Activity is sparse in time </a:t>
            </a:r>
            <a:br>
              <a:rPr lang="en-GB" noProof="1"/>
            </a:br>
            <a:r>
              <a:rPr lang="en-GB" noProof="1"/>
              <a:t>and space</a:t>
            </a:r>
          </a:p>
          <a:p>
            <a:endParaRPr lang="en-GB" noProof="1"/>
          </a:p>
          <a:p>
            <a:endParaRPr lang="en-GB" noProof="1"/>
          </a:p>
        </p:txBody>
      </p:sp>
    </p:spTree>
    <p:extLst>
      <p:ext uri="{BB962C8B-B14F-4D97-AF65-F5344CB8AC3E}">
        <p14:creationId xmlns:p14="http://schemas.microsoft.com/office/powerpoint/2010/main" val="3755741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500" fill="hold"/>
                                        <p:tgtEl>
                                          <p:spTgt spid="17">
                                            <p:txEl>
                                              <p:pRg st="0" end="0"/>
                                            </p:txEl>
                                          </p:spTgt>
                                        </p:tgtEl>
                                        <p:attrNameLst>
                                          <p:attrName>style.color</p:attrName>
                                        </p:attrNameLst>
                                      </p:cBhvr>
                                      <p:to>
                                        <a:schemeClr val="bg2"/>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8BE1C-D790-4299-FD55-1BD2407F9927}"/>
            </a:ext>
          </a:extLst>
        </p:cNvPr>
        <p:cNvGrpSpPr/>
        <p:nvPr/>
      </p:nvGrpSpPr>
      <p:grpSpPr>
        <a:xfrm>
          <a:off x="0" y="0"/>
          <a:ext cx="0" cy="0"/>
          <a:chOff x="0" y="0"/>
          <a:chExt cx="0" cy="0"/>
        </a:xfrm>
      </p:grpSpPr>
      <p:sp>
        <p:nvSpPr>
          <p:cNvPr id="28" name="Rounded Rectangle 27">
            <a:extLst>
              <a:ext uri="{FF2B5EF4-FFF2-40B4-BE49-F238E27FC236}">
                <a16:creationId xmlns:a16="http://schemas.microsoft.com/office/drawing/2014/main" id="{ED231B96-8F33-4701-4F8D-304F9C031170}"/>
              </a:ext>
            </a:extLst>
          </p:cNvPr>
          <p:cNvSpPr/>
          <p:nvPr/>
        </p:nvSpPr>
        <p:spPr>
          <a:xfrm>
            <a:off x="704576" y="1629999"/>
            <a:ext cx="5162824" cy="4161201"/>
          </a:xfrm>
          <a:prstGeom prst="roundRect">
            <a:avLst>
              <a:gd name="adj" fmla="val 56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8392A3A-8C32-84FC-8A44-85DC929A80BB}"/>
              </a:ext>
            </a:extLst>
          </p:cNvPr>
          <p:cNvSpPr>
            <a:spLocks noGrp="1"/>
          </p:cNvSpPr>
          <p:nvPr>
            <p:ph type="title"/>
          </p:nvPr>
        </p:nvSpPr>
        <p:spPr/>
        <p:txBody>
          <a:bodyPr/>
          <a:lstStyle/>
          <a:p>
            <a:r>
              <a:rPr lang="en-US" dirty="0"/>
              <a:t>The case for tensor decompositions</a:t>
            </a:r>
          </a:p>
        </p:txBody>
      </p:sp>
      <p:sp>
        <p:nvSpPr>
          <p:cNvPr id="3" name="Slide Number Placeholder 2">
            <a:extLst>
              <a:ext uri="{FF2B5EF4-FFF2-40B4-BE49-F238E27FC236}">
                <a16:creationId xmlns:a16="http://schemas.microsoft.com/office/drawing/2014/main" id="{3C618DDB-7C58-336D-423E-5F1D2B965A77}"/>
              </a:ext>
            </a:extLst>
          </p:cNvPr>
          <p:cNvSpPr>
            <a:spLocks noGrp="1"/>
          </p:cNvSpPr>
          <p:nvPr>
            <p:ph type="sldNum" sz="quarter" idx="12"/>
          </p:nvPr>
        </p:nvSpPr>
        <p:spPr/>
        <p:txBody>
          <a:bodyPr/>
          <a:lstStyle/>
          <a:p>
            <a:fld id="{B6F15528-21DE-4FAA-801E-634DDDAF4B2B}" type="slidenum">
              <a:rPr lang="en-NL" smtClean="0"/>
              <a:pPr/>
              <a:t>6</a:t>
            </a:fld>
            <a:endParaRPr lang="en-NL"/>
          </a:p>
        </p:txBody>
      </p:sp>
      <p:sp>
        <p:nvSpPr>
          <p:cNvPr id="4" name="Text Placeholder 3">
            <a:extLst>
              <a:ext uri="{FF2B5EF4-FFF2-40B4-BE49-F238E27FC236}">
                <a16:creationId xmlns:a16="http://schemas.microsoft.com/office/drawing/2014/main" id="{F00071BC-0600-8814-26B1-5C9C46AB6C62}"/>
              </a:ext>
            </a:extLst>
          </p:cNvPr>
          <p:cNvSpPr>
            <a:spLocks noGrp="1"/>
          </p:cNvSpPr>
          <p:nvPr>
            <p:ph type="body" sz="quarter" idx="14"/>
          </p:nvPr>
        </p:nvSpPr>
        <p:spPr>
          <a:xfrm>
            <a:off x="6209751" y="1629999"/>
            <a:ext cx="5954415" cy="3003550"/>
          </a:xfrm>
        </p:spPr>
        <p:txBody>
          <a:bodyPr/>
          <a:lstStyle/>
          <a:p>
            <a:pPr marL="288000" indent="-288000">
              <a:buFont typeface="Arial" panose="020B0604020202020204" pitchFamily="34" charset="0"/>
              <a:buChar char="•"/>
            </a:pPr>
            <a:r>
              <a:rPr lang="en-US" sz="2400" dirty="0"/>
              <a:t>Inherent representation of multiway data</a:t>
            </a:r>
          </a:p>
          <a:p>
            <a:pPr marL="288000" indent="-288000">
              <a:buFont typeface="Arial" panose="020B0604020202020204" pitchFamily="34" charset="0"/>
              <a:buChar char="•"/>
            </a:pPr>
            <a:endParaRPr lang="en-US" sz="2400" dirty="0"/>
          </a:p>
          <a:p>
            <a:pPr marL="288000" indent="-288000">
              <a:buFont typeface="Arial" panose="020B0604020202020204" pitchFamily="34" charset="0"/>
              <a:buChar char="•"/>
            </a:pPr>
            <a:r>
              <a:rPr lang="en-US" sz="2400" dirty="0"/>
              <a:t>Big data represented by few parameters</a:t>
            </a:r>
          </a:p>
          <a:p>
            <a:pPr marL="288000" indent="-288000">
              <a:buFont typeface="Arial" panose="020B0604020202020204" pitchFamily="34" charset="0"/>
              <a:buChar char="•"/>
            </a:pPr>
            <a:endParaRPr lang="en-US" sz="2400" dirty="0"/>
          </a:p>
          <a:p>
            <a:pPr marL="288000" indent="-288000">
              <a:buFont typeface="Arial" panose="020B0604020202020204" pitchFamily="34" charset="0"/>
              <a:buChar char="•"/>
            </a:pPr>
            <a:r>
              <a:rPr lang="en-US" sz="2400" dirty="0"/>
              <a:t>Multiway structure obscured when unfolding into a matrix</a:t>
            </a:r>
          </a:p>
        </p:txBody>
      </p:sp>
      <p:sp>
        <p:nvSpPr>
          <p:cNvPr id="16" name="Bent-Up Arrow 15">
            <a:extLst>
              <a:ext uri="{FF2B5EF4-FFF2-40B4-BE49-F238E27FC236}">
                <a16:creationId xmlns:a16="http://schemas.microsoft.com/office/drawing/2014/main" id="{EFE2FD74-F7A3-EE54-2ADE-77EDC7D0F9EE}"/>
              </a:ext>
            </a:extLst>
          </p:cNvPr>
          <p:cNvSpPr/>
          <p:nvPr/>
        </p:nvSpPr>
        <p:spPr>
          <a:xfrm rot="10800000" flipH="1">
            <a:off x="8915400" y="4876799"/>
            <a:ext cx="1371600" cy="990599"/>
          </a:xfrm>
          <a:prstGeom prst="bentUpArrow">
            <a:avLst>
              <a:gd name="adj1" fmla="val 1662"/>
              <a:gd name="adj2" fmla="val 6763"/>
              <a:gd name="adj3" fmla="val 8439"/>
            </a:avLst>
          </a:prstGeom>
          <a:solidFill>
            <a:schemeClr val="tx1"/>
          </a:solidFill>
          <a:ln>
            <a:solidFill>
              <a:srgbClr val="00083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AEC56EA6-8DB4-F0D2-D06F-BD03B0F7AE83}"/>
              </a:ext>
            </a:extLst>
          </p:cNvPr>
          <p:cNvSpPr txBox="1"/>
          <p:nvPr/>
        </p:nvSpPr>
        <p:spPr>
          <a:xfrm>
            <a:off x="3276598" y="1908768"/>
            <a:ext cx="4953000" cy="523220"/>
          </a:xfrm>
          <a:prstGeom prst="rect">
            <a:avLst/>
          </a:prstGeom>
          <a:noFill/>
        </p:spPr>
        <p:txBody>
          <a:bodyPr wrap="square" rtlCol="0">
            <a:spAutoFit/>
          </a:bodyPr>
          <a:lstStyle/>
          <a:p>
            <a:r>
              <a:rPr lang="en-US" sz="1400" i="1" dirty="0">
                <a:latin typeface="Aptos" panose="020B0004020202020204" pitchFamily="34" charset="0"/>
              </a:rPr>
              <a:t>I</a:t>
            </a:r>
            <a:r>
              <a:rPr lang="en-US" sz="1400" i="1" baseline="-25000" dirty="0">
                <a:latin typeface="Aptos" panose="020B0004020202020204" pitchFamily="34" charset="0"/>
              </a:rPr>
              <a:t>1 </a:t>
            </a:r>
            <a:r>
              <a:rPr lang="en-US" sz="1400" i="1" dirty="0">
                <a:latin typeface="Aptos" panose="020B0004020202020204" pitchFamily="34" charset="0"/>
              </a:rPr>
              <a:t>x I</a:t>
            </a:r>
            <a:r>
              <a:rPr lang="en-US" sz="1400" i="1" baseline="-25000" dirty="0">
                <a:latin typeface="Aptos" panose="020B0004020202020204" pitchFamily="34" charset="0"/>
              </a:rPr>
              <a:t>2 </a:t>
            </a:r>
            <a:r>
              <a:rPr lang="en-US" sz="1400" i="1" dirty="0">
                <a:latin typeface="Aptos" panose="020B0004020202020204" pitchFamily="34" charset="0"/>
              </a:rPr>
              <a:t>x I</a:t>
            </a:r>
            <a:r>
              <a:rPr lang="en-US" sz="1400" i="1" baseline="-25000" dirty="0">
                <a:latin typeface="Aptos" panose="020B0004020202020204" pitchFamily="34" charset="0"/>
              </a:rPr>
              <a:t>3 </a:t>
            </a:r>
            <a:r>
              <a:rPr lang="en-US" sz="1400" i="1" dirty="0">
                <a:latin typeface="Aptos" panose="020B0004020202020204" pitchFamily="34" charset="0"/>
              </a:rPr>
              <a:t>&gt;&gt; R</a:t>
            </a:r>
            <a:r>
              <a:rPr lang="en-US" sz="1400" i="1" baseline="-25000" dirty="0">
                <a:latin typeface="Aptos" panose="020B0004020202020204" pitchFamily="34" charset="0"/>
              </a:rPr>
              <a:t>1 </a:t>
            </a:r>
            <a:r>
              <a:rPr lang="en-US" sz="1400" i="1" dirty="0">
                <a:latin typeface="Aptos" panose="020B0004020202020204" pitchFamily="34" charset="0"/>
              </a:rPr>
              <a:t>x R</a:t>
            </a:r>
            <a:r>
              <a:rPr lang="en-US" sz="1400" i="1" baseline="-25000" dirty="0">
                <a:latin typeface="Aptos" panose="020B0004020202020204" pitchFamily="34" charset="0"/>
              </a:rPr>
              <a:t>2 </a:t>
            </a:r>
            <a:r>
              <a:rPr lang="en-US" sz="1400" i="1" dirty="0">
                <a:latin typeface="Aptos" panose="020B0004020202020204" pitchFamily="34" charset="0"/>
              </a:rPr>
              <a:t>x R</a:t>
            </a:r>
            <a:r>
              <a:rPr lang="en-US" sz="1400" i="1" baseline="-25000" dirty="0">
                <a:latin typeface="Aptos" panose="020B0004020202020204" pitchFamily="34" charset="0"/>
              </a:rPr>
              <a:t>3</a:t>
            </a:r>
            <a:r>
              <a:rPr lang="en-US" sz="1400" i="1" dirty="0">
                <a:latin typeface="Aptos" panose="020B0004020202020204" pitchFamily="34" charset="0"/>
              </a:rPr>
              <a:t> +</a:t>
            </a:r>
            <a:br>
              <a:rPr lang="en-US" sz="1400" i="1" dirty="0">
                <a:latin typeface="Aptos" panose="020B0004020202020204" pitchFamily="34" charset="0"/>
              </a:rPr>
            </a:br>
            <a:r>
              <a:rPr lang="en-US" sz="1400" i="1" dirty="0">
                <a:latin typeface="Aptos" panose="020B0004020202020204" pitchFamily="34" charset="0"/>
              </a:rPr>
              <a:t>                        I</a:t>
            </a:r>
            <a:r>
              <a:rPr lang="en-US" sz="1400" i="1" baseline="-25000" dirty="0">
                <a:latin typeface="Aptos" panose="020B0004020202020204" pitchFamily="34" charset="0"/>
              </a:rPr>
              <a:t>1 </a:t>
            </a:r>
            <a:r>
              <a:rPr lang="en-US" sz="1400" i="1" dirty="0">
                <a:latin typeface="Aptos" panose="020B0004020202020204" pitchFamily="34" charset="0"/>
              </a:rPr>
              <a:t>x R</a:t>
            </a:r>
            <a:r>
              <a:rPr lang="en-US" sz="1400" i="1" baseline="-25000" dirty="0">
                <a:latin typeface="Aptos" panose="020B0004020202020204" pitchFamily="34" charset="0"/>
              </a:rPr>
              <a:t>1</a:t>
            </a:r>
            <a:r>
              <a:rPr lang="en-US" sz="1400" i="1" dirty="0">
                <a:latin typeface="Aptos" panose="020B0004020202020204" pitchFamily="34" charset="0"/>
              </a:rPr>
              <a:t> + I</a:t>
            </a:r>
            <a:r>
              <a:rPr lang="en-US" sz="1400" i="1" baseline="-25000" dirty="0">
                <a:latin typeface="Aptos" panose="020B0004020202020204" pitchFamily="34" charset="0"/>
              </a:rPr>
              <a:t>2 </a:t>
            </a:r>
            <a:r>
              <a:rPr lang="en-US" sz="1400" i="1" dirty="0">
                <a:latin typeface="Aptos" panose="020B0004020202020204" pitchFamily="34" charset="0"/>
              </a:rPr>
              <a:t>x R</a:t>
            </a:r>
            <a:r>
              <a:rPr lang="en-US" sz="1400" i="1" baseline="-25000" dirty="0">
                <a:latin typeface="Aptos" panose="020B0004020202020204" pitchFamily="34" charset="0"/>
              </a:rPr>
              <a:t>2 + </a:t>
            </a:r>
            <a:r>
              <a:rPr lang="en-US" sz="1400" i="1" dirty="0">
                <a:latin typeface="Aptos" panose="020B0004020202020204" pitchFamily="34" charset="0"/>
              </a:rPr>
              <a:t>I</a:t>
            </a:r>
            <a:r>
              <a:rPr lang="en-US" sz="1400" i="1" baseline="-25000" dirty="0">
                <a:latin typeface="Aptos" panose="020B0004020202020204" pitchFamily="34" charset="0"/>
              </a:rPr>
              <a:t>3 </a:t>
            </a:r>
            <a:r>
              <a:rPr lang="en-US" sz="1400" i="1" dirty="0">
                <a:latin typeface="Aptos" panose="020B0004020202020204" pitchFamily="34" charset="0"/>
              </a:rPr>
              <a:t>x R</a:t>
            </a:r>
            <a:r>
              <a:rPr lang="en-US" sz="1400" i="1" baseline="-25000" dirty="0">
                <a:latin typeface="Aptos" panose="020B0004020202020204" pitchFamily="34" charset="0"/>
              </a:rPr>
              <a:t>3</a:t>
            </a:r>
            <a:r>
              <a:rPr lang="en-US" sz="1400" i="1" dirty="0">
                <a:latin typeface="Aptos" panose="020B0004020202020204" pitchFamily="34" charset="0"/>
              </a:rPr>
              <a:t> </a:t>
            </a:r>
            <a:r>
              <a:rPr lang="en-US" sz="1400" i="1" baseline="-25000" dirty="0">
                <a:latin typeface="Aptos" panose="020B0004020202020204" pitchFamily="34" charset="0"/>
              </a:rPr>
              <a:t> </a:t>
            </a:r>
          </a:p>
        </p:txBody>
      </p:sp>
      <p:pic>
        <p:nvPicPr>
          <p:cNvPr id="26" name="Picture 25">
            <a:extLst>
              <a:ext uri="{FF2B5EF4-FFF2-40B4-BE49-F238E27FC236}">
                <a16:creationId xmlns:a16="http://schemas.microsoft.com/office/drawing/2014/main" id="{30C2BA4D-24A4-EB04-0B90-A419B1577987}"/>
              </a:ext>
            </a:extLst>
          </p:cNvPr>
          <p:cNvPicPr>
            <a:picLocks noChangeAspect="1"/>
          </p:cNvPicPr>
          <p:nvPr/>
        </p:nvPicPr>
        <p:blipFill>
          <a:blip r:embed="rId3"/>
          <a:srcRect l="30392" r="12745" b="38229"/>
          <a:stretch>
            <a:fillRect/>
          </a:stretch>
        </p:blipFill>
        <p:spPr>
          <a:xfrm>
            <a:off x="828848" y="3379434"/>
            <a:ext cx="4895501" cy="1922462"/>
          </a:xfrm>
          <a:prstGeom prst="rect">
            <a:avLst/>
          </a:prstGeom>
        </p:spPr>
      </p:pic>
      <p:pic>
        <p:nvPicPr>
          <p:cNvPr id="27" name="Picture 26">
            <a:extLst>
              <a:ext uri="{FF2B5EF4-FFF2-40B4-BE49-F238E27FC236}">
                <a16:creationId xmlns:a16="http://schemas.microsoft.com/office/drawing/2014/main" id="{9AF38EE1-922C-26D7-E739-0E45EBB2BC31}"/>
              </a:ext>
            </a:extLst>
          </p:cNvPr>
          <p:cNvPicPr>
            <a:picLocks noChangeAspect="1"/>
          </p:cNvPicPr>
          <p:nvPr/>
        </p:nvPicPr>
        <p:blipFill>
          <a:blip r:embed="rId3"/>
          <a:srcRect t="65145" r="70589"/>
          <a:stretch>
            <a:fillRect/>
          </a:stretch>
        </p:blipFill>
        <p:spPr>
          <a:xfrm>
            <a:off x="784392" y="1890180"/>
            <a:ext cx="2529420" cy="1083617"/>
          </a:xfrm>
          <a:prstGeom prst="rect">
            <a:avLst/>
          </a:prstGeom>
        </p:spPr>
      </p:pic>
      <p:sp>
        <p:nvSpPr>
          <p:cNvPr id="24" name="TextBox 23">
            <a:extLst>
              <a:ext uri="{FF2B5EF4-FFF2-40B4-BE49-F238E27FC236}">
                <a16:creationId xmlns:a16="http://schemas.microsoft.com/office/drawing/2014/main" id="{629B081E-7645-B3B2-4701-564CE7338B8B}"/>
              </a:ext>
            </a:extLst>
          </p:cNvPr>
          <p:cNvSpPr txBox="1"/>
          <p:nvPr/>
        </p:nvSpPr>
        <p:spPr>
          <a:xfrm>
            <a:off x="2158206" y="5372099"/>
            <a:ext cx="3429000" cy="307777"/>
          </a:xfrm>
          <a:prstGeom prst="rect">
            <a:avLst/>
          </a:prstGeom>
          <a:noFill/>
        </p:spPr>
        <p:txBody>
          <a:bodyPr wrap="square">
            <a:spAutoFit/>
          </a:bodyPr>
          <a:lstStyle/>
          <a:p>
            <a:r>
              <a:rPr lang="en-US" sz="1400" i="1" dirty="0">
                <a:latin typeface="Aptos" panose="020B0004020202020204" pitchFamily="34" charset="0"/>
              </a:rPr>
              <a:t>I</a:t>
            </a:r>
            <a:r>
              <a:rPr lang="en-US" sz="1400" i="1" baseline="-25000" dirty="0">
                <a:latin typeface="Aptos" panose="020B0004020202020204" pitchFamily="34" charset="0"/>
              </a:rPr>
              <a:t>1 </a:t>
            </a:r>
            <a:r>
              <a:rPr lang="en-US" sz="1400" i="1" dirty="0">
                <a:latin typeface="Aptos" panose="020B0004020202020204" pitchFamily="34" charset="0"/>
              </a:rPr>
              <a:t>x I</a:t>
            </a:r>
            <a:r>
              <a:rPr lang="en-US" sz="1400" i="1" baseline="-25000" dirty="0">
                <a:latin typeface="Aptos" panose="020B0004020202020204" pitchFamily="34" charset="0"/>
              </a:rPr>
              <a:t>2 </a:t>
            </a:r>
            <a:r>
              <a:rPr lang="en-US" sz="1400" i="1" dirty="0">
                <a:latin typeface="Aptos" panose="020B0004020202020204" pitchFamily="34" charset="0"/>
              </a:rPr>
              <a:t>x I</a:t>
            </a:r>
            <a:r>
              <a:rPr lang="en-US" sz="1400" i="1" baseline="-25000" dirty="0">
                <a:latin typeface="Aptos" panose="020B0004020202020204" pitchFamily="34" charset="0"/>
              </a:rPr>
              <a:t>3 </a:t>
            </a:r>
            <a:r>
              <a:rPr lang="en-US" sz="1400" i="1" dirty="0">
                <a:latin typeface="Aptos" panose="020B0004020202020204" pitchFamily="34" charset="0"/>
              </a:rPr>
              <a:t>&gt;&gt; R x (I</a:t>
            </a:r>
            <a:r>
              <a:rPr lang="en-US" sz="1400" i="1" baseline="-25000" dirty="0">
                <a:latin typeface="Aptos" panose="020B0004020202020204" pitchFamily="34" charset="0"/>
              </a:rPr>
              <a:t>1 </a:t>
            </a:r>
            <a:r>
              <a:rPr lang="en-US" sz="1400" i="1" dirty="0">
                <a:latin typeface="Aptos" panose="020B0004020202020204" pitchFamily="34" charset="0"/>
              </a:rPr>
              <a:t>+ I</a:t>
            </a:r>
            <a:r>
              <a:rPr lang="en-US" sz="1400" i="1" baseline="-25000" dirty="0">
                <a:latin typeface="Aptos" panose="020B0004020202020204" pitchFamily="34" charset="0"/>
              </a:rPr>
              <a:t>2 </a:t>
            </a:r>
            <a:r>
              <a:rPr lang="en-US" sz="1400" i="1" dirty="0">
                <a:latin typeface="Aptos" panose="020B0004020202020204" pitchFamily="34" charset="0"/>
              </a:rPr>
              <a:t>+ I</a:t>
            </a:r>
            <a:r>
              <a:rPr lang="en-US" sz="1400" i="1" baseline="-25000" dirty="0">
                <a:latin typeface="Aptos" panose="020B0004020202020204" pitchFamily="34" charset="0"/>
              </a:rPr>
              <a:t>3</a:t>
            </a:r>
            <a:r>
              <a:rPr lang="en-US" sz="1400" i="1" dirty="0">
                <a:latin typeface="Aptos" panose="020B0004020202020204" pitchFamily="34" charset="0"/>
              </a:rPr>
              <a:t>)</a:t>
            </a:r>
            <a:endParaRPr lang="en-US" sz="1400" i="1" baseline="-25000" dirty="0">
              <a:latin typeface="Aptos" panose="020B0004020202020204" pitchFamily="34" charset="0"/>
            </a:endParaRPr>
          </a:p>
        </p:txBody>
      </p:sp>
      <p:pic>
        <p:nvPicPr>
          <p:cNvPr id="29" name="Picture 28" descr="File:Tudelft.jpg">
            <a:extLst>
              <a:ext uri="{FF2B5EF4-FFF2-40B4-BE49-F238E27FC236}">
                <a16:creationId xmlns:a16="http://schemas.microsoft.com/office/drawing/2014/main" id="{0F9AC7CF-AB15-6B33-6F54-9813A3A868FA}"/>
              </a:ext>
            </a:extLst>
          </p:cNvPr>
          <p:cNvPicPr>
            <a:picLocks noChangeAspect="1"/>
          </p:cNvPicPr>
          <p:nvPr/>
        </p:nvPicPr>
        <p:blipFill>
          <a:blip r:embed="rId4"/>
          <a:stretch>
            <a:fillRect/>
          </a:stretch>
        </p:blipFill>
        <p:spPr>
          <a:xfrm>
            <a:off x="6589196" y="4182089"/>
            <a:ext cx="2031833" cy="1523875"/>
          </a:xfrm>
          <a:prstGeom prst="rect">
            <a:avLst/>
          </a:prstGeom>
        </p:spPr>
      </p:pic>
      <p:grpSp>
        <p:nvGrpSpPr>
          <p:cNvPr id="34" name="Group 33">
            <a:extLst>
              <a:ext uri="{FF2B5EF4-FFF2-40B4-BE49-F238E27FC236}">
                <a16:creationId xmlns:a16="http://schemas.microsoft.com/office/drawing/2014/main" id="{E5CAAFE2-8689-4E0A-92BF-49C8198B0F86}"/>
              </a:ext>
            </a:extLst>
          </p:cNvPr>
          <p:cNvGrpSpPr/>
          <p:nvPr/>
        </p:nvGrpSpPr>
        <p:grpSpPr>
          <a:xfrm>
            <a:off x="3810000" y="6136869"/>
            <a:ext cx="8132160" cy="186813"/>
            <a:chOff x="3664651" y="6196837"/>
            <a:chExt cx="8132160" cy="186813"/>
          </a:xfrm>
        </p:grpSpPr>
        <p:pic>
          <p:nvPicPr>
            <p:cNvPr id="30" name="Picture 29" descr="File:Tudelft.jpg">
              <a:extLst>
                <a:ext uri="{FF2B5EF4-FFF2-40B4-BE49-F238E27FC236}">
                  <a16:creationId xmlns:a16="http://schemas.microsoft.com/office/drawing/2014/main" id="{9678037B-2484-071C-31F2-CA7680A926B6}"/>
                </a:ext>
              </a:extLst>
            </p:cNvPr>
            <p:cNvPicPr>
              <a:picLocks noChangeAspect="1"/>
            </p:cNvPicPr>
            <p:nvPr/>
          </p:nvPicPr>
          <p:blipFill>
            <a:blip r:embed="rId4"/>
            <a:srcRect b="89779"/>
            <a:stretch>
              <a:fillRect/>
            </a:stretch>
          </p:blipFill>
          <p:spPr>
            <a:xfrm>
              <a:off x="3664651" y="6196837"/>
              <a:ext cx="2031833" cy="155755"/>
            </a:xfrm>
            <a:prstGeom prst="rect">
              <a:avLst/>
            </a:prstGeom>
          </p:spPr>
        </p:pic>
        <p:pic>
          <p:nvPicPr>
            <p:cNvPr id="31" name="Picture 30" descr="File:Tudelft.jpg">
              <a:extLst>
                <a:ext uri="{FF2B5EF4-FFF2-40B4-BE49-F238E27FC236}">
                  <a16:creationId xmlns:a16="http://schemas.microsoft.com/office/drawing/2014/main" id="{677C90A2-A621-FBB8-B235-0128A2E60356}"/>
                </a:ext>
              </a:extLst>
            </p:cNvPr>
            <p:cNvPicPr>
              <a:picLocks noChangeAspect="1"/>
            </p:cNvPicPr>
            <p:nvPr/>
          </p:nvPicPr>
          <p:blipFill>
            <a:blip r:embed="rId4"/>
            <a:srcRect t="12259" b="76615"/>
            <a:stretch>
              <a:fillRect/>
            </a:stretch>
          </p:blipFill>
          <p:spPr>
            <a:xfrm>
              <a:off x="5701312" y="6196837"/>
              <a:ext cx="2031833" cy="169550"/>
            </a:xfrm>
            <a:prstGeom prst="rect">
              <a:avLst/>
            </a:prstGeom>
          </p:spPr>
        </p:pic>
        <p:pic>
          <p:nvPicPr>
            <p:cNvPr id="32" name="Picture 31" descr="File:Tudelft.jpg">
              <a:extLst>
                <a:ext uri="{FF2B5EF4-FFF2-40B4-BE49-F238E27FC236}">
                  <a16:creationId xmlns:a16="http://schemas.microsoft.com/office/drawing/2014/main" id="{D7674811-3D37-C1AB-94B4-654CC394690B}"/>
                </a:ext>
              </a:extLst>
            </p:cNvPr>
            <p:cNvPicPr>
              <a:picLocks noChangeAspect="1"/>
            </p:cNvPicPr>
            <p:nvPr/>
          </p:nvPicPr>
          <p:blipFill>
            <a:blip r:embed="rId4"/>
            <a:srcRect t="27260" b="61614"/>
            <a:stretch>
              <a:fillRect/>
            </a:stretch>
          </p:blipFill>
          <p:spPr>
            <a:xfrm>
              <a:off x="7733145" y="6214100"/>
              <a:ext cx="2031833" cy="169550"/>
            </a:xfrm>
            <a:prstGeom prst="rect">
              <a:avLst/>
            </a:prstGeom>
          </p:spPr>
        </p:pic>
        <p:pic>
          <p:nvPicPr>
            <p:cNvPr id="33" name="Picture 32" descr="File:Tudelft.jpg">
              <a:extLst>
                <a:ext uri="{FF2B5EF4-FFF2-40B4-BE49-F238E27FC236}">
                  <a16:creationId xmlns:a16="http://schemas.microsoft.com/office/drawing/2014/main" id="{3C0825FB-0373-7863-D73E-6135E72ED795}"/>
                </a:ext>
              </a:extLst>
            </p:cNvPr>
            <p:cNvPicPr>
              <a:picLocks noChangeAspect="1"/>
            </p:cNvPicPr>
            <p:nvPr/>
          </p:nvPicPr>
          <p:blipFill>
            <a:blip r:embed="rId4"/>
            <a:srcRect t="45888" b="42987"/>
            <a:stretch>
              <a:fillRect/>
            </a:stretch>
          </p:blipFill>
          <p:spPr>
            <a:xfrm>
              <a:off x="9764978" y="6210300"/>
              <a:ext cx="2031833" cy="169550"/>
            </a:xfrm>
            <a:prstGeom prst="rect">
              <a:avLst/>
            </a:prstGeom>
          </p:spPr>
        </p:pic>
      </p:grpSp>
    </p:spTree>
    <p:extLst>
      <p:ext uri="{BB962C8B-B14F-4D97-AF65-F5344CB8AC3E}">
        <p14:creationId xmlns:p14="http://schemas.microsoft.com/office/powerpoint/2010/main" val="41125504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4D3232-C5A5-B09B-14BB-1B04B61E3F26}"/>
            </a:ext>
          </a:extLst>
        </p:cNvPr>
        <p:cNvGrpSpPr/>
        <p:nvPr/>
      </p:nvGrpSpPr>
      <p:grpSpPr>
        <a:xfrm>
          <a:off x="0" y="0"/>
          <a:ext cx="0" cy="0"/>
          <a:chOff x="0" y="0"/>
          <a:chExt cx="0" cy="0"/>
        </a:xfrm>
      </p:grpSpPr>
      <p:sp>
        <p:nvSpPr>
          <p:cNvPr id="49" name="Rounded Rectangle 48">
            <a:extLst>
              <a:ext uri="{FF2B5EF4-FFF2-40B4-BE49-F238E27FC236}">
                <a16:creationId xmlns:a16="http://schemas.microsoft.com/office/drawing/2014/main" id="{88CE253D-5231-60D7-039B-CF0D33F1FBF4}"/>
              </a:ext>
            </a:extLst>
          </p:cNvPr>
          <p:cNvSpPr/>
          <p:nvPr/>
        </p:nvSpPr>
        <p:spPr>
          <a:xfrm>
            <a:off x="8476962" y="3809255"/>
            <a:ext cx="3105438" cy="1680964"/>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ounded Rectangle 47">
            <a:extLst>
              <a:ext uri="{FF2B5EF4-FFF2-40B4-BE49-F238E27FC236}">
                <a16:creationId xmlns:a16="http://schemas.microsoft.com/office/drawing/2014/main" id="{379BB1FE-0D2B-BA44-F491-5399D09F855A}"/>
              </a:ext>
            </a:extLst>
          </p:cNvPr>
          <p:cNvSpPr/>
          <p:nvPr/>
        </p:nvSpPr>
        <p:spPr>
          <a:xfrm>
            <a:off x="5071626" y="3809255"/>
            <a:ext cx="3105438" cy="1680964"/>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ounded Rectangle 46">
            <a:extLst>
              <a:ext uri="{FF2B5EF4-FFF2-40B4-BE49-F238E27FC236}">
                <a16:creationId xmlns:a16="http://schemas.microsoft.com/office/drawing/2014/main" id="{57AC06FA-FB35-61B9-CC6B-FE1EA5C64739}"/>
              </a:ext>
            </a:extLst>
          </p:cNvPr>
          <p:cNvSpPr/>
          <p:nvPr/>
        </p:nvSpPr>
        <p:spPr>
          <a:xfrm>
            <a:off x="8458200" y="1900436"/>
            <a:ext cx="3105438" cy="1680964"/>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ounded Rectangle 32">
            <a:extLst>
              <a:ext uri="{FF2B5EF4-FFF2-40B4-BE49-F238E27FC236}">
                <a16:creationId xmlns:a16="http://schemas.microsoft.com/office/drawing/2014/main" id="{201147A6-C2A1-7DF4-4897-618C080D24A0}"/>
              </a:ext>
            </a:extLst>
          </p:cNvPr>
          <p:cNvSpPr/>
          <p:nvPr/>
        </p:nvSpPr>
        <p:spPr>
          <a:xfrm>
            <a:off x="5105400" y="1900436"/>
            <a:ext cx="3088755" cy="1680964"/>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a:extLst>
              <a:ext uri="{FF2B5EF4-FFF2-40B4-BE49-F238E27FC236}">
                <a16:creationId xmlns:a16="http://schemas.microsoft.com/office/drawing/2014/main" id="{CFDA767E-2A5C-A8E0-73C6-6BB59D1164D9}"/>
              </a:ext>
            </a:extLst>
          </p:cNvPr>
          <p:cNvPicPr>
            <a:picLocks noGrp="1" noChangeAspect="1"/>
          </p:cNvPicPr>
          <p:nvPr>
            <p:ph sz="quarter" idx="14"/>
          </p:nvPr>
        </p:nvPicPr>
        <p:blipFill>
          <a:blip r:embed="rId3"/>
          <a:stretch>
            <a:fillRect/>
          </a:stretch>
        </p:blipFill>
        <p:spPr>
          <a:xfrm>
            <a:off x="508792" y="1884726"/>
            <a:ext cx="4107523" cy="3605493"/>
          </a:xfrm>
          <a:prstGeom prst="roundRect">
            <a:avLst>
              <a:gd name="adj" fmla="val 7822"/>
            </a:avLst>
          </a:prstGeom>
        </p:spPr>
      </p:pic>
      <p:sp>
        <p:nvSpPr>
          <p:cNvPr id="34" name="Title 33">
            <a:extLst>
              <a:ext uri="{FF2B5EF4-FFF2-40B4-BE49-F238E27FC236}">
                <a16:creationId xmlns:a16="http://schemas.microsoft.com/office/drawing/2014/main" id="{A69EBB5D-F1AA-E3A2-F269-8E07DB02F816}"/>
              </a:ext>
            </a:extLst>
          </p:cNvPr>
          <p:cNvSpPr>
            <a:spLocks noGrp="1"/>
          </p:cNvSpPr>
          <p:nvPr>
            <p:ph type="title"/>
          </p:nvPr>
        </p:nvSpPr>
        <p:spPr/>
        <p:txBody>
          <a:bodyPr/>
          <a:lstStyle/>
          <a:p>
            <a:r>
              <a:rPr lang="en-GB" noProof="1"/>
              <a:t>The signal processing challenge</a:t>
            </a:r>
          </a:p>
        </p:txBody>
      </p:sp>
      <p:sp>
        <p:nvSpPr>
          <p:cNvPr id="15" name="Slide Number Placeholder 14">
            <a:extLst>
              <a:ext uri="{FF2B5EF4-FFF2-40B4-BE49-F238E27FC236}">
                <a16:creationId xmlns:a16="http://schemas.microsoft.com/office/drawing/2014/main" id="{2C28B31F-ADE1-DE0E-0C78-2EBCFE2D591A}"/>
              </a:ext>
            </a:extLst>
          </p:cNvPr>
          <p:cNvSpPr>
            <a:spLocks noGrp="1"/>
          </p:cNvSpPr>
          <p:nvPr>
            <p:ph type="sldNum" sz="quarter" idx="12"/>
          </p:nvPr>
        </p:nvSpPr>
        <p:spPr/>
        <p:txBody>
          <a:bodyPr/>
          <a:lstStyle/>
          <a:p>
            <a:fld id="{B6F15528-21DE-4FAA-801E-634DDDAF4B2B}" type="slidenum">
              <a:rPr lang="en-GB" noProof="1" smtClean="0"/>
              <a:pPr/>
              <a:t>7</a:t>
            </a:fld>
            <a:endParaRPr lang="en-GB" noProof="1"/>
          </a:p>
        </p:txBody>
      </p:sp>
      <p:sp>
        <p:nvSpPr>
          <p:cNvPr id="46" name="Text Placeholder 45">
            <a:extLst>
              <a:ext uri="{FF2B5EF4-FFF2-40B4-BE49-F238E27FC236}">
                <a16:creationId xmlns:a16="http://schemas.microsoft.com/office/drawing/2014/main" id="{75BE3E65-629B-4316-DCF4-7CB6B62A9EE2}"/>
              </a:ext>
            </a:extLst>
          </p:cNvPr>
          <p:cNvSpPr>
            <a:spLocks noGrp="1"/>
          </p:cNvSpPr>
          <p:nvPr>
            <p:ph type="body" sz="quarter" idx="28"/>
          </p:nvPr>
        </p:nvSpPr>
        <p:spPr>
          <a:xfrm>
            <a:off x="5219090" y="2445914"/>
            <a:ext cx="2667388" cy="2422725"/>
          </a:xfrm>
        </p:spPr>
        <p:txBody>
          <a:bodyPr/>
          <a:lstStyle/>
          <a:p>
            <a:pPr marL="15750" indent="-285750">
              <a:buFont typeface="Arial" panose="020B0604020202020204" pitchFamily="34" charset="0"/>
              <a:buChar char="•"/>
            </a:pPr>
            <a:r>
              <a:rPr lang="en-GB" noProof="1"/>
              <a:t>EEG: 100 x 10</a:t>
            </a:r>
            <a:r>
              <a:rPr lang="en-GB" baseline="30000" noProof="1"/>
              <a:t>7 </a:t>
            </a:r>
            <a:r>
              <a:rPr lang="en-GB" noProof="1"/>
              <a:t> (24 hrs)</a:t>
            </a:r>
          </a:p>
          <a:p>
            <a:pPr marL="15750" indent="-285750">
              <a:buFont typeface="Arial" panose="020B0604020202020204" pitchFamily="34" charset="0"/>
              <a:buChar char="•"/>
            </a:pPr>
            <a:r>
              <a:rPr lang="en-GB" noProof="1"/>
              <a:t>fMRI: 10</a:t>
            </a:r>
            <a:r>
              <a:rPr lang="en-GB" baseline="30000" noProof="1"/>
              <a:t>5</a:t>
            </a:r>
            <a:r>
              <a:rPr lang="en-GB" noProof="1"/>
              <a:t> x 1000 (20 min) </a:t>
            </a:r>
          </a:p>
        </p:txBody>
      </p:sp>
      <p:sp>
        <p:nvSpPr>
          <p:cNvPr id="17" name="Text Placeholder 37">
            <a:extLst>
              <a:ext uri="{FF2B5EF4-FFF2-40B4-BE49-F238E27FC236}">
                <a16:creationId xmlns:a16="http://schemas.microsoft.com/office/drawing/2014/main" id="{A815DD0A-2004-741A-9B55-D5743586AA2A}"/>
              </a:ext>
            </a:extLst>
          </p:cNvPr>
          <p:cNvSpPr>
            <a:spLocks noGrp="1"/>
          </p:cNvSpPr>
          <p:nvPr>
            <p:ph type="body" sz="quarter" idx="18"/>
          </p:nvPr>
        </p:nvSpPr>
        <p:spPr>
          <a:xfrm>
            <a:off x="5192695" y="2018433"/>
            <a:ext cx="2933137" cy="2377440"/>
          </a:xfrm>
        </p:spPr>
        <p:txBody>
          <a:bodyPr/>
          <a:lstStyle/>
          <a:p>
            <a:r>
              <a:rPr lang="en-GB" noProof="1"/>
              <a:t>Large observations</a:t>
            </a:r>
          </a:p>
        </p:txBody>
      </p:sp>
      <p:sp>
        <p:nvSpPr>
          <p:cNvPr id="19" name="Text Placeholder 39">
            <a:extLst>
              <a:ext uri="{FF2B5EF4-FFF2-40B4-BE49-F238E27FC236}">
                <a16:creationId xmlns:a16="http://schemas.microsoft.com/office/drawing/2014/main" id="{4CFBF9C4-691C-0E6C-5619-CDAB7FF89C45}"/>
              </a:ext>
            </a:extLst>
          </p:cNvPr>
          <p:cNvSpPr>
            <a:spLocks noGrp="1"/>
          </p:cNvSpPr>
          <p:nvPr>
            <p:ph type="body" sz="quarter" idx="21"/>
          </p:nvPr>
        </p:nvSpPr>
        <p:spPr>
          <a:xfrm>
            <a:off x="8657739" y="2018433"/>
            <a:ext cx="2853009" cy="2377440"/>
          </a:xfrm>
        </p:spPr>
        <p:txBody>
          <a:bodyPr/>
          <a:lstStyle/>
          <a:p>
            <a:r>
              <a:rPr lang="en-GB" noProof="1"/>
              <a:t>Mixture of sources</a:t>
            </a:r>
          </a:p>
        </p:txBody>
      </p:sp>
      <p:sp>
        <p:nvSpPr>
          <p:cNvPr id="30" name="Text Placeholder 39">
            <a:extLst>
              <a:ext uri="{FF2B5EF4-FFF2-40B4-BE49-F238E27FC236}">
                <a16:creationId xmlns:a16="http://schemas.microsoft.com/office/drawing/2014/main" id="{095F8032-5AE7-7CF4-32B9-B0982DF9E6D0}"/>
              </a:ext>
            </a:extLst>
          </p:cNvPr>
          <p:cNvSpPr txBox="1">
            <a:spLocks/>
          </p:cNvSpPr>
          <p:nvPr/>
        </p:nvSpPr>
        <p:spPr>
          <a:xfrm>
            <a:off x="8657739" y="3947160"/>
            <a:ext cx="2091009" cy="2377440"/>
          </a:xfrm>
        </p:spPr>
        <p:txBody>
          <a:bodyPr wrap="square">
            <a:spAutoFit/>
          </a:bodyPr>
          <a:lstStyle>
            <a:lvl1pPr marL="0" indent="-270000" eaLnBrk="1" hangingPunct="1">
              <a:buFont typeface="Arial" panose="020B0604020202020204" pitchFamily="34" charset="0"/>
              <a:buNone/>
              <a:defRPr sz="2000" b="1">
                <a:solidFill>
                  <a:schemeClr val="tx1"/>
                </a:solidFill>
                <a:latin typeface="Aptos" panose="020B0004020202020204" pitchFamily="34" charset="0"/>
                <a:ea typeface="+mn-ea"/>
                <a:cs typeface="+mn-cs"/>
              </a:defRPr>
            </a:lvl1pPr>
            <a:lvl2pPr marL="540000" indent="-270000" eaLnBrk="1" hangingPunct="1">
              <a:buFont typeface="Arial" panose="020B0604020202020204" pitchFamily="34" charset="0"/>
              <a:buChar char="•"/>
              <a:defRPr sz="2000">
                <a:solidFill>
                  <a:schemeClr val="tx1"/>
                </a:solidFill>
                <a:latin typeface="Aptos" panose="020B0004020202020204" pitchFamily="34" charset="0"/>
                <a:ea typeface="+mn-ea"/>
                <a:cs typeface="+mn-cs"/>
              </a:defRPr>
            </a:lvl2pPr>
            <a:lvl3pPr marL="900000" indent="-270000" eaLnBrk="1" hangingPunct="1">
              <a:buFont typeface="Arial" panose="020B0604020202020204" pitchFamily="34" charset="0"/>
              <a:buChar char="•"/>
              <a:defRPr sz="2000">
                <a:solidFill>
                  <a:schemeClr val="tx1"/>
                </a:solidFill>
                <a:latin typeface="Aptos" panose="020B0004020202020204" pitchFamily="34" charset="0"/>
                <a:ea typeface="+mn-ea"/>
                <a:cs typeface="+mn-cs"/>
              </a:defRPr>
            </a:lvl3pPr>
            <a:lvl4pPr marL="1350000" indent="-270000" eaLnBrk="1" hangingPunct="1">
              <a:buFont typeface="Arial" panose="020B0604020202020204" pitchFamily="34" charset="0"/>
              <a:buChar char="•"/>
              <a:defRPr sz="2000">
                <a:solidFill>
                  <a:schemeClr val="tx1"/>
                </a:solidFill>
                <a:latin typeface="Aptos" panose="020B0004020202020204" pitchFamily="34" charset="0"/>
                <a:ea typeface="+mn-ea"/>
                <a:cs typeface="+mn-cs"/>
              </a:defRPr>
            </a:lvl4pPr>
            <a:lvl5pPr marL="1800000" indent="-270000" eaLnBrk="1" hangingPunct="1">
              <a:buFont typeface="Arial" panose="020B0604020202020204" pitchFamily="34" charset="0"/>
              <a:buChar char="•"/>
              <a:defRPr sz="2000">
                <a:solidFill>
                  <a:schemeClr val="tx1"/>
                </a:solidFill>
                <a:latin typeface="Aptos" panose="020B0004020202020204" pitchFamily="34" charset="0"/>
                <a:ea typeface="+mn-ea"/>
                <a:cs typeface="+mn-cs"/>
              </a:defRPr>
            </a:lvl5pPr>
            <a:lvl6pPr marL="2250000" indent="-270000" eaLnBrk="1" hangingPunct="1">
              <a:defRPr sz="2000">
                <a:solidFill>
                  <a:schemeClr val="tx1"/>
                </a:solidFill>
                <a:latin typeface="Aptos" panose="020B0004020202020204" pitchFamily="34" charset="0"/>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GB" noProof="1"/>
              <a:t>Low SNR</a:t>
            </a:r>
          </a:p>
        </p:txBody>
      </p:sp>
      <p:sp>
        <p:nvSpPr>
          <p:cNvPr id="31" name="Text Placeholder 39">
            <a:extLst>
              <a:ext uri="{FF2B5EF4-FFF2-40B4-BE49-F238E27FC236}">
                <a16:creationId xmlns:a16="http://schemas.microsoft.com/office/drawing/2014/main" id="{9809E236-943B-DDB8-F4E8-14CF0B31E3DB}"/>
              </a:ext>
            </a:extLst>
          </p:cNvPr>
          <p:cNvSpPr txBox="1">
            <a:spLocks/>
          </p:cNvSpPr>
          <p:nvPr/>
        </p:nvSpPr>
        <p:spPr>
          <a:xfrm>
            <a:off x="5197840" y="3977040"/>
            <a:ext cx="2853009" cy="2377440"/>
          </a:xfrm>
        </p:spPr>
        <p:txBody>
          <a:bodyPr wrap="square">
            <a:spAutoFit/>
          </a:bodyPr>
          <a:lstStyle>
            <a:lvl1pPr marL="0" indent="-270000" eaLnBrk="1" hangingPunct="1">
              <a:buFont typeface="Arial" panose="020B0604020202020204" pitchFamily="34" charset="0"/>
              <a:buNone/>
              <a:defRPr sz="2000" b="1">
                <a:solidFill>
                  <a:schemeClr val="tx1"/>
                </a:solidFill>
                <a:latin typeface="Aptos" panose="020B0004020202020204" pitchFamily="34" charset="0"/>
                <a:ea typeface="+mn-ea"/>
                <a:cs typeface="+mn-cs"/>
              </a:defRPr>
            </a:lvl1pPr>
            <a:lvl2pPr marL="540000" indent="-270000" eaLnBrk="1" hangingPunct="1">
              <a:buFont typeface="Arial" panose="020B0604020202020204" pitchFamily="34" charset="0"/>
              <a:buChar char="•"/>
              <a:defRPr sz="2000">
                <a:solidFill>
                  <a:schemeClr val="tx1"/>
                </a:solidFill>
                <a:latin typeface="Aptos" panose="020B0004020202020204" pitchFamily="34" charset="0"/>
                <a:ea typeface="+mn-ea"/>
                <a:cs typeface="+mn-cs"/>
              </a:defRPr>
            </a:lvl2pPr>
            <a:lvl3pPr marL="900000" indent="-270000" eaLnBrk="1" hangingPunct="1">
              <a:buFont typeface="Arial" panose="020B0604020202020204" pitchFamily="34" charset="0"/>
              <a:buChar char="•"/>
              <a:defRPr sz="2000">
                <a:solidFill>
                  <a:schemeClr val="tx1"/>
                </a:solidFill>
                <a:latin typeface="Aptos" panose="020B0004020202020204" pitchFamily="34" charset="0"/>
                <a:ea typeface="+mn-ea"/>
                <a:cs typeface="+mn-cs"/>
              </a:defRPr>
            </a:lvl3pPr>
            <a:lvl4pPr marL="1350000" indent="-270000" eaLnBrk="1" hangingPunct="1">
              <a:buFont typeface="Arial" panose="020B0604020202020204" pitchFamily="34" charset="0"/>
              <a:buChar char="•"/>
              <a:defRPr sz="2000">
                <a:solidFill>
                  <a:schemeClr val="tx1"/>
                </a:solidFill>
                <a:latin typeface="Aptos" panose="020B0004020202020204" pitchFamily="34" charset="0"/>
                <a:ea typeface="+mn-ea"/>
                <a:cs typeface="+mn-cs"/>
              </a:defRPr>
            </a:lvl4pPr>
            <a:lvl5pPr marL="1800000" indent="-270000" eaLnBrk="1" hangingPunct="1">
              <a:buFont typeface="Arial" panose="020B0604020202020204" pitchFamily="34" charset="0"/>
              <a:buChar char="•"/>
              <a:defRPr sz="2000">
                <a:solidFill>
                  <a:schemeClr val="tx1"/>
                </a:solidFill>
                <a:latin typeface="Aptos" panose="020B0004020202020204" pitchFamily="34" charset="0"/>
                <a:ea typeface="+mn-ea"/>
                <a:cs typeface="+mn-cs"/>
              </a:defRPr>
            </a:lvl5pPr>
            <a:lvl6pPr marL="2250000" indent="-270000" eaLnBrk="1" hangingPunct="1">
              <a:defRPr sz="2000">
                <a:solidFill>
                  <a:schemeClr val="tx1"/>
                </a:solidFill>
                <a:latin typeface="Aptos" panose="020B0004020202020204" pitchFamily="34" charset="0"/>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GB" noProof="1"/>
              <a:t>Different biophysics</a:t>
            </a:r>
          </a:p>
        </p:txBody>
      </p:sp>
      <p:sp>
        <p:nvSpPr>
          <p:cNvPr id="50" name="Text Placeholder 45">
            <a:extLst>
              <a:ext uri="{FF2B5EF4-FFF2-40B4-BE49-F238E27FC236}">
                <a16:creationId xmlns:a16="http://schemas.microsoft.com/office/drawing/2014/main" id="{4ADA23CA-A689-4594-A850-461C7AC77E2B}"/>
              </a:ext>
            </a:extLst>
          </p:cNvPr>
          <p:cNvSpPr txBox="1">
            <a:spLocks/>
          </p:cNvSpPr>
          <p:nvPr/>
        </p:nvSpPr>
        <p:spPr>
          <a:xfrm>
            <a:off x="8835162" y="2445914"/>
            <a:ext cx="2776809" cy="2422725"/>
          </a:xfrm>
        </p:spPr>
        <p:txBody>
          <a:bodyPr/>
          <a:lstStyle>
            <a:lvl1pPr marL="0" indent="-270000" eaLnBrk="1" hangingPunct="1">
              <a:buFont typeface="Arial" panose="020B0604020202020204" pitchFamily="34" charset="0"/>
              <a:buNone/>
              <a:defRPr sz="1400">
                <a:solidFill>
                  <a:schemeClr val="bg2"/>
                </a:solidFill>
                <a:latin typeface="Aptos" panose="020B0004020202020204" pitchFamily="34" charset="0"/>
                <a:ea typeface="+mn-ea"/>
                <a:cs typeface="+mn-cs"/>
              </a:defRPr>
            </a:lvl1pPr>
            <a:lvl2pPr marL="540000" indent="-270000" eaLnBrk="1" hangingPunct="1">
              <a:buFont typeface="System Font Regular"/>
              <a:buChar char="-"/>
              <a:defRPr sz="1400">
                <a:solidFill>
                  <a:schemeClr val="bg2"/>
                </a:solidFill>
                <a:latin typeface="Aptos" panose="020B0004020202020204" pitchFamily="34" charset="0"/>
                <a:ea typeface="+mn-ea"/>
                <a:cs typeface="+mn-cs"/>
              </a:defRPr>
            </a:lvl2pPr>
            <a:lvl3pPr marL="810000" indent="-270000" eaLnBrk="1" hangingPunct="1">
              <a:buFont typeface="System Font Regular"/>
              <a:buChar char="-"/>
              <a:defRPr sz="1400">
                <a:solidFill>
                  <a:schemeClr val="bg2"/>
                </a:solidFill>
                <a:latin typeface="Aptos" panose="020B0004020202020204" pitchFamily="34" charset="0"/>
                <a:ea typeface="+mn-ea"/>
                <a:cs typeface="+mn-cs"/>
              </a:defRPr>
            </a:lvl3pPr>
            <a:lvl4pPr marL="1080000" indent="-270000" eaLnBrk="1" hangingPunct="1">
              <a:buFont typeface="System Font Regular"/>
              <a:buChar char="-"/>
              <a:defRPr sz="1400">
                <a:solidFill>
                  <a:schemeClr val="bg2"/>
                </a:solidFill>
                <a:latin typeface="Aptos" panose="020B0004020202020204" pitchFamily="34" charset="0"/>
                <a:ea typeface="+mn-ea"/>
                <a:cs typeface="+mn-cs"/>
              </a:defRPr>
            </a:lvl4pPr>
            <a:lvl5pPr marL="1350000" indent="-270000" eaLnBrk="1" hangingPunct="1">
              <a:buFont typeface="System Font Regular"/>
              <a:buChar char="-"/>
              <a:defRPr sz="1400">
                <a:solidFill>
                  <a:schemeClr val="bg2"/>
                </a:solidFill>
                <a:latin typeface="Aptos" panose="020B0004020202020204" pitchFamily="34" charset="0"/>
                <a:ea typeface="+mn-ea"/>
                <a:cs typeface="+mn-cs"/>
              </a:defRPr>
            </a:lvl5pPr>
            <a:lvl6pPr marL="2250000" indent="-270000" eaLnBrk="1" hangingPunct="1">
              <a:defRPr sz="2000">
                <a:solidFill>
                  <a:schemeClr val="tx1"/>
                </a:solidFill>
                <a:latin typeface="Aptos" panose="020B0004020202020204" pitchFamily="34" charset="0"/>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marL="15750" indent="-285750">
              <a:buFont typeface="Arial" panose="020B0604020202020204" pitchFamily="34" charset="0"/>
              <a:buChar char="•"/>
            </a:pPr>
            <a:r>
              <a:rPr lang="en-GB" noProof="1"/>
              <a:t>Activity of interest</a:t>
            </a:r>
          </a:p>
          <a:p>
            <a:pPr marL="15750" indent="-285750">
              <a:buFont typeface="Arial" panose="020B0604020202020204" pitchFamily="34" charset="0"/>
              <a:buChar char="•"/>
            </a:pPr>
            <a:r>
              <a:rPr lang="en-GB" noProof="1"/>
              <a:t>Background brain activity</a:t>
            </a:r>
          </a:p>
          <a:p>
            <a:pPr marL="15750" indent="-285750">
              <a:buFont typeface="Arial" panose="020B0604020202020204" pitchFamily="34" charset="0"/>
              <a:buChar char="•"/>
            </a:pPr>
            <a:r>
              <a:rPr lang="en-GB" noProof="1"/>
              <a:t>Physiological artifact</a:t>
            </a:r>
          </a:p>
          <a:p>
            <a:pPr marL="15750" indent="-285750">
              <a:buFont typeface="Arial" panose="020B0604020202020204" pitchFamily="34" charset="0"/>
              <a:buChar char="•"/>
            </a:pPr>
            <a:r>
              <a:rPr lang="en-GB" noProof="1"/>
              <a:t>Noise</a:t>
            </a:r>
          </a:p>
        </p:txBody>
      </p:sp>
      <p:sp>
        <p:nvSpPr>
          <p:cNvPr id="51" name="Text Placeholder 45">
            <a:extLst>
              <a:ext uri="{FF2B5EF4-FFF2-40B4-BE49-F238E27FC236}">
                <a16:creationId xmlns:a16="http://schemas.microsoft.com/office/drawing/2014/main" id="{1E0E19A2-5ECA-4D6E-A40B-E52F4DF8CC48}"/>
              </a:ext>
            </a:extLst>
          </p:cNvPr>
          <p:cNvSpPr txBox="1">
            <a:spLocks/>
          </p:cNvSpPr>
          <p:nvPr/>
        </p:nvSpPr>
        <p:spPr>
          <a:xfrm>
            <a:off x="5233647" y="4403786"/>
            <a:ext cx="2962495" cy="716032"/>
          </a:xfrm>
        </p:spPr>
        <p:txBody>
          <a:bodyPr/>
          <a:lstStyle>
            <a:lvl1pPr marL="0" indent="-270000" eaLnBrk="1" hangingPunct="1">
              <a:buFont typeface="Arial" panose="020B0604020202020204" pitchFamily="34" charset="0"/>
              <a:buNone/>
              <a:defRPr sz="1400">
                <a:solidFill>
                  <a:schemeClr val="bg2"/>
                </a:solidFill>
                <a:latin typeface="Aptos" panose="020B0004020202020204" pitchFamily="34" charset="0"/>
                <a:ea typeface="+mn-ea"/>
                <a:cs typeface="+mn-cs"/>
              </a:defRPr>
            </a:lvl1pPr>
            <a:lvl2pPr marL="540000" indent="-270000" eaLnBrk="1" hangingPunct="1">
              <a:buFont typeface="System Font Regular"/>
              <a:buChar char="-"/>
              <a:defRPr sz="1400">
                <a:solidFill>
                  <a:schemeClr val="bg2"/>
                </a:solidFill>
                <a:latin typeface="Aptos" panose="020B0004020202020204" pitchFamily="34" charset="0"/>
                <a:ea typeface="+mn-ea"/>
                <a:cs typeface="+mn-cs"/>
              </a:defRPr>
            </a:lvl2pPr>
            <a:lvl3pPr marL="810000" indent="-270000" eaLnBrk="1" hangingPunct="1">
              <a:buFont typeface="System Font Regular"/>
              <a:buChar char="-"/>
              <a:defRPr sz="1400">
                <a:solidFill>
                  <a:schemeClr val="bg2"/>
                </a:solidFill>
                <a:latin typeface="Aptos" panose="020B0004020202020204" pitchFamily="34" charset="0"/>
                <a:ea typeface="+mn-ea"/>
                <a:cs typeface="+mn-cs"/>
              </a:defRPr>
            </a:lvl3pPr>
            <a:lvl4pPr marL="1080000" indent="-270000" eaLnBrk="1" hangingPunct="1">
              <a:buFont typeface="System Font Regular"/>
              <a:buChar char="-"/>
              <a:defRPr sz="1400">
                <a:solidFill>
                  <a:schemeClr val="bg2"/>
                </a:solidFill>
                <a:latin typeface="Aptos" panose="020B0004020202020204" pitchFamily="34" charset="0"/>
                <a:ea typeface="+mn-ea"/>
                <a:cs typeface="+mn-cs"/>
              </a:defRPr>
            </a:lvl4pPr>
            <a:lvl5pPr marL="1350000" indent="-270000" eaLnBrk="1" hangingPunct="1">
              <a:buFont typeface="System Font Regular"/>
              <a:buChar char="-"/>
              <a:defRPr sz="1400">
                <a:solidFill>
                  <a:schemeClr val="bg2"/>
                </a:solidFill>
                <a:latin typeface="Aptos" panose="020B0004020202020204" pitchFamily="34" charset="0"/>
                <a:ea typeface="+mn-ea"/>
                <a:cs typeface="+mn-cs"/>
              </a:defRPr>
            </a:lvl5pPr>
            <a:lvl6pPr marL="2250000" indent="-270000" eaLnBrk="1" hangingPunct="1">
              <a:defRPr sz="2000">
                <a:solidFill>
                  <a:schemeClr val="tx1"/>
                </a:solidFill>
                <a:latin typeface="Aptos" panose="020B0004020202020204" pitchFamily="34" charset="0"/>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marL="15750" indent="-285750">
              <a:buFont typeface="Arial" panose="020B0604020202020204" pitchFamily="34" charset="0"/>
              <a:buChar char="•"/>
            </a:pPr>
            <a:r>
              <a:rPr lang="en-GB" noProof="1"/>
              <a:t>Mismatch in references space and resolution</a:t>
            </a:r>
          </a:p>
          <a:p>
            <a:pPr marL="15750" indent="-285750">
              <a:buFont typeface="Arial" panose="020B0604020202020204" pitchFamily="34" charset="0"/>
              <a:buChar char="•"/>
            </a:pPr>
            <a:r>
              <a:rPr lang="en-GB" noProof="1"/>
              <a:t>Different temporal dynamics</a:t>
            </a:r>
          </a:p>
          <a:p>
            <a:pPr marL="15750" indent="-285750">
              <a:buFont typeface="Arial" panose="020B0604020202020204" pitchFamily="34" charset="0"/>
              <a:buChar char="•"/>
            </a:pPr>
            <a:r>
              <a:rPr lang="en-GB" noProof="1"/>
              <a:t>Indirect measurement </a:t>
            </a:r>
          </a:p>
          <a:p>
            <a:endParaRPr lang="en-GB" noProof="1"/>
          </a:p>
        </p:txBody>
      </p:sp>
      <p:sp>
        <p:nvSpPr>
          <p:cNvPr id="52" name="Text Placeholder 45">
            <a:extLst>
              <a:ext uri="{FF2B5EF4-FFF2-40B4-BE49-F238E27FC236}">
                <a16:creationId xmlns:a16="http://schemas.microsoft.com/office/drawing/2014/main" id="{A0C75DD8-C840-755E-2DCF-46868ECB38FA}"/>
              </a:ext>
            </a:extLst>
          </p:cNvPr>
          <p:cNvSpPr txBox="1">
            <a:spLocks/>
          </p:cNvSpPr>
          <p:nvPr/>
        </p:nvSpPr>
        <p:spPr>
          <a:xfrm>
            <a:off x="8848505" y="4391967"/>
            <a:ext cx="2962495" cy="1170633"/>
          </a:xfrm>
        </p:spPr>
        <p:txBody>
          <a:bodyPr/>
          <a:lstStyle>
            <a:lvl1pPr marL="0" indent="-270000" eaLnBrk="1" hangingPunct="1">
              <a:buFont typeface="Arial" panose="020B0604020202020204" pitchFamily="34" charset="0"/>
              <a:buNone/>
              <a:defRPr sz="1400">
                <a:solidFill>
                  <a:schemeClr val="bg2"/>
                </a:solidFill>
                <a:latin typeface="Aptos" panose="020B0004020202020204" pitchFamily="34" charset="0"/>
                <a:ea typeface="+mn-ea"/>
                <a:cs typeface="+mn-cs"/>
              </a:defRPr>
            </a:lvl1pPr>
            <a:lvl2pPr marL="540000" indent="-270000" eaLnBrk="1" hangingPunct="1">
              <a:buFont typeface="System Font Regular"/>
              <a:buChar char="-"/>
              <a:defRPr sz="1400">
                <a:solidFill>
                  <a:schemeClr val="bg2"/>
                </a:solidFill>
                <a:latin typeface="Aptos" panose="020B0004020202020204" pitchFamily="34" charset="0"/>
                <a:ea typeface="+mn-ea"/>
                <a:cs typeface="+mn-cs"/>
              </a:defRPr>
            </a:lvl2pPr>
            <a:lvl3pPr marL="810000" indent="-270000" eaLnBrk="1" hangingPunct="1">
              <a:buFont typeface="System Font Regular"/>
              <a:buChar char="-"/>
              <a:defRPr sz="1400">
                <a:solidFill>
                  <a:schemeClr val="bg2"/>
                </a:solidFill>
                <a:latin typeface="Aptos" panose="020B0004020202020204" pitchFamily="34" charset="0"/>
                <a:ea typeface="+mn-ea"/>
                <a:cs typeface="+mn-cs"/>
              </a:defRPr>
            </a:lvl3pPr>
            <a:lvl4pPr marL="1080000" indent="-270000" eaLnBrk="1" hangingPunct="1">
              <a:buFont typeface="System Font Regular"/>
              <a:buChar char="-"/>
              <a:defRPr sz="1400">
                <a:solidFill>
                  <a:schemeClr val="bg2"/>
                </a:solidFill>
                <a:latin typeface="Aptos" panose="020B0004020202020204" pitchFamily="34" charset="0"/>
                <a:ea typeface="+mn-ea"/>
                <a:cs typeface="+mn-cs"/>
              </a:defRPr>
            </a:lvl4pPr>
            <a:lvl5pPr marL="1350000" indent="-270000" eaLnBrk="1" hangingPunct="1">
              <a:buFont typeface="System Font Regular"/>
              <a:buChar char="-"/>
              <a:defRPr sz="1400">
                <a:solidFill>
                  <a:schemeClr val="bg2"/>
                </a:solidFill>
                <a:latin typeface="Aptos" panose="020B0004020202020204" pitchFamily="34" charset="0"/>
                <a:ea typeface="+mn-ea"/>
                <a:cs typeface="+mn-cs"/>
              </a:defRPr>
            </a:lvl5pPr>
            <a:lvl6pPr marL="2250000" indent="-270000" eaLnBrk="1" hangingPunct="1">
              <a:defRPr sz="2000">
                <a:solidFill>
                  <a:schemeClr val="tx1"/>
                </a:solidFill>
                <a:latin typeface="Aptos" panose="020B0004020202020204" pitchFamily="34" charset="0"/>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marL="285750" indent="-285750">
              <a:buFont typeface="Arial" panose="020B0604020202020204" pitchFamily="34" charset="0"/>
              <a:buChar char="•"/>
            </a:pPr>
            <a:r>
              <a:rPr lang="en-GB" noProof="1"/>
              <a:t>Due to mixing</a:t>
            </a:r>
          </a:p>
          <a:p>
            <a:pPr marL="285750" indent="-285750">
              <a:buFont typeface="Arial" panose="020B0604020202020204" pitchFamily="34" charset="0"/>
              <a:buChar char="•"/>
            </a:pPr>
            <a:r>
              <a:rPr lang="en-GB" noProof="1"/>
              <a:t>Activity is sparse in time </a:t>
            </a:r>
            <a:br>
              <a:rPr lang="en-GB" noProof="1"/>
            </a:br>
            <a:r>
              <a:rPr lang="en-GB" noProof="1"/>
              <a:t>and space</a:t>
            </a:r>
          </a:p>
          <a:p>
            <a:endParaRPr lang="en-GB" noProof="1"/>
          </a:p>
          <a:p>
            <a:endParaRPr lang="en-GB" noProof="1"/>
          </a:p>
        </p:txBody>
      </p:sp>
      <p:sp>
        <p:nvSpPr>
          <p:cNvPr id="3" name="TextBox 2">
            <a:extLst>
              <a:ext uri="{FF2B5EF4-FFF2-40B4-BE49-F238E27FC236}">
                <a16:creationId xmlns:a16="http://schemas.microsoft.com/office/drawing/2014/main" id="{3F5433BA-7CC1-F89B-7AC2-0EB965C4AD34}"/>
              </a:ext>
            </a:extLst>
          </p:cNvPr>
          <p:cNvSpPr txBox="1"/>
          <p:nvPr/>
        </p:nvSpPr>
        <p:spPr>
          <a:xfrm>
            <a:off x="7504749" y="2068669"/>
            <a:ext cx="533400" cy="369332"/>
          </a:xfrm>
          <a:prstGeom prst="rect">
            <a:avLst/>
          </a:prstGeom>
          <a:noFill/>
        </p:spPr>
        <p:txBody>
          <a:bodyPr wrap="square">
            <a:spAutoFit/>
          </a:bodyPr>
          <a:lstStyle/>
          <a:p>
            <a:r>
              <a:rPr lang="en-GB" noProof="1"/>
              <a:t>✅</a:t>
            </a:r>
            <a:endParaRPr lang="en-US" dirty="0"/>
          </a:p>
        </p:txBody>
      </p:sp>
    </p:spTree>
    <p:extLst>
      <p:ext uri="{BB962C8B-B14F-4D97-AF65-F5344CB8AC3E}">
        <p14:creationId xmlns:p14="http://schemas.microsoft.com/office/powerpoint/2010/main" val="1816525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2000" fill="hold"/>
                                        <p:tgtEl>
                                          <p:spTgt spid="19">
                                            <p:txEl>
                                              <p:pRg st="0" end="0"/>
                                            </p:txEl>
                                          </p:spTgt>
                                        </p:tgtEl>
                                        <p:attrNameLst>
                                          <p:attrName>style.color</p:attrName>
                                        </p:attrNameLst>
                                      </p:cBhvr>
                                      <p:to>
                                        <a:schemeClr val="bg2"/>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6B3157-4A1C-FEC0-18F8-011F79166137}"/>
            </a:ext>
          </a:extLst>
        </p:cNvPr>
        <p:cNvGrpSpPr/>
        <p:nvPr/>
      </p:nvGrpSpPr>
      <p:grpSpPr>
        <a:xfrm>
          <a:off x="0" y="0"/>
          <a:ext cx="0" cy="0"/>
          <a:chOff x="0" y="0"/>
          <a:chExt cx="0" cy="0"/>
        </a:xfrm>
      </p:grpSpPr>
      <p:sp>
        <p:nvSpPr>
          <p:cNvPr id="14" name="Rounded Rectangle 13">
            <a:extLst>
              <a:ext uri="{FF2B5EF4-FFF2-40B4-BE49-F238E27FC236}">
                <a16:creationId xmlns:a16="http://schemas.microsoft.com/office/drawing/2014/main" id="{6A3A4FA4-9C5A-24FE-960D-3AED62F5F947}"/>
              </a:ext>
            </a:extLst>
          </p:cNvPr>
          <p:cNvSpPr/>
          <p:nvPr/>
        </p:nvSpPr>
        <p:spPr>
          <a:xfrm>
            <a:off x="6447599" y="1515321"/>
            <a:ext cx="5363401" cy="4045426"/>
          </a:xfrm>
          <a:prstGeom prst="roundRect">
            <a:avLst>
              <a:gd name="adj" fmla="val 5612"/>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ounded Rectangle 1">
            <a:extLst>
              <a:ext uri="{FF2B5EF4-FFF2-40B4-BE49-F238E27FC236}">
                <a16:creationId xmlns:a16="http://schemas.microsoft.com/office/drawing/2014/main" id="{A7E408EC-1FA9-918C-C5E4-1481237EE644}"/>
              </a:ext>
            </a:extLst>
          </p:cNvPr>
          <p:cNvSpPr/>
          <p:nvPr/>
        </p:nvSpPr>
        <p:spPr>
          <a:xfrm>
            <a:off x="506413" y="1517174"/>
            <a:ext cx="5706302" cy="4045426"/>
          </a:xfrm>
          <a:prstGeom prst="roundRect">
            <a:avLst>
              <a:gd name="adj" fmla="val 5612"/>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484B54A8-CB86-BFE2-612E-3A6C6B34F7E3}"/>
              </a:ext>
            </a:extLst>
          </p:cNvPr>
          <p:cNvSpPr>
            <a:spLocks noGrp="1"/>
          </p:cNvSpPr>
          <p:nvPr>
            <p:ph type="title"/>
          </p:nvPr>
        </p:nvSpPr>
        <p:spPr/>
        <p:txBody>
          <a:bodyPr/>
          <a:lstStyle/>
          <a:p>
            <a:r>
              <a:rPr lang="nl-NL" dirty="0"/>
              <a:t>The case </a:t>
            </a:r>
            <a:r>
              <a:rPr lang="nl-NL" dirty="0" err="1"/>
              <a:t>for</a:t>
            </a:r>
            <a:r>
              <a:rPr lang="nl-NL" dirty="0"/>
              <a:t> tensor </a:t>
            </a:r>
            <a:r>
              <a:rPr lang="nl-NL" dirty="0" err="1"/>
              <a:t>decompositions</a:t>
            </a:r>
            <a:endParaRPr lang="en-NL" dirty="0"/>
          </a:p>
        </p:txBody>
      </p:sp>
      <p:sp>
        <p:nvSpPr>
          <p:cNvPr id="4" name="TextBox 3">
            <a:extLst>
              <a:ext uri="{FF2B5EF4-FFF2-40B4-BE49-F238E27FC236}">
                <a16:creationId xmlns:a16="http://schemas.microsoft.com/office/drawing/2014/main" id="{CF8199C8-F5D2-D3F0-C35E-14FD1D2B24DB}"/>
              </a:ext>
            </a:extLst>
          </p:cNvPr>
          <p:cNvSpPr txBox="1"/>
          <p:nvPr/>
        </p:nvSpPr>
        <p:spPr>
          <a:xfrm>
            <a:off x="591759" y="4258280"/>
            <a:ext cx="5565014" cy="1200329"/>
          </a:xfrm>
          <a:prstGeom prst="rect">
            <a:avLst/>
          </a:prstGeom>
          <a:noFill/>
        </p:spPr>
        <p:txBody>
          <a:bodyPr wrap="square" rtlCol="0">
            <a:spAutoFit/>
          </a:bodyPr>
          <a:lstStyle/>
          <a:p>
            <a:r>
              <a:rPr lang="en-NL" sz="2400" b="1" dirty="0">
                <a:solidFill>
                  <a:schemeClr val="tx1"/>
                </a:solidFill>
                <a:latin typeface="Aptos" panose="020B0004020202020204" pitchFamily="34" charset="0"/>
              </a:rPr>
              <a:t>Blind source separation (BSS) </a:t>
            </a:r>
            <a:r>
              <a:rPr lang="en-NL" sz="2400" dirty="0">
                <a:solidFill>
                  <a:schemeClr val="tx1"/>
                </a:solidFill>
                <a:latin typeface="Aptos" panose="020B0004020202020204" pitchFamily="34" charset="0"/>
              </a:rPr>
              <a:t>problem</a:t>
            </a:r>
            <a:r>
              <a:rPr lang="en-NL" sz="2400">
                <a:solidFill>
                  <a:schemeClr val="tx1"/>
                </a:solidFill>
                <a:latin typeface="Aptos" panose="020B0004020202020204" pitchFamily="34" charset="0"/>
              </a:rPr>
              <a:t>: </a:t>
            </a:r>
            <a:br>
              <a:rPr lang="nl-NL" sz="2400" dirty="0">
                <a:solidFill>
                  <a:schemeClr val="tx1"/>
                </a:solidFill>
                <a:latin typeface="Aptos" panose="020B0004020202020204" pitchFamily="34" charset="0"/>
              </a:rPr>
            </a:br>
            <a:r>
              <a:rPr lang="en-NL" sz="2400">
                <a:solidFill>
                  <a:schemeClr val="tx1"/>
                </a:solidFill>
                <a:latin typeface="Aptos" panose="020B0004020202020204" pitchFamily="34" charset="0"/>
              </a:rPr>
              <a:t>Estimate </a:t>
            </a:r>
            <a:r>
              <a:rPr lang="en-NL" sz="2400" dirty="0">
                <a:solidFill>
                  <a:schemeClr val="tx1"/>
                </a:solidFill>
                <a:latin typeface="Aptos" panose="020B0004020202020204" pitchFamily="34" charset="0"/>
              </a:rPr>
              <a:t>the unknown </a:t>
            </a:r>
            <a:r>
              <a:rPr lang="en-NL" sz="2400" b="1" dirty="0">
                <a:solidFill>
                  <a:schemeClr val="tx1"/>
                </a:solidFill>
                <a:latin typeface="Aptos" panose="020B0004020202020204" pitchFamily="34" charset="0"/>
              </a:rPr>
              <a:t>A</a:t>
            </a:r>
            <a:r>
              <a:rPr lang="en-NL" sz="2400" dirty="0">
                <a:solidFill>
                  <a:schemeClr val="tx1"/>
                </a:solidFill>
                <a:latin typeface="Aptos" panose="020B0004020202020204" pitchFamily="34" charset="0"/>
              </a:rPr>
              <a:t> and </a:t>
            </a:r>
            <a:r>
              <a:rPr lang="en-NL" sz="2400" b="1" dirty="0">
                <a:solidFill>
                  <a:schemeClr val="tx1"/>
                </a:solidFill>
                <a:latin typeface="Aptos" panose="020B0004020202020204" pitchFamily="34" charset="0"/>
              </a:rPr>
              <a:t>S</a:t>
            </a:r>
            <a:r>
              <a:rPr lang="en-NL" sz="2400" dirty="0">
                <a:solidFill>
                  <a:schemeClr val="tx1"/>
                </a:solidFill>
                <a:latin typeface="Aptos" panose="020B0004020202020204" pitchFamily="34" charset="0"/>
              </a:rPr>
              <a:t> </a:t>
            </a:r>
          </a:p>
          <a:p>
            <a:r>
              <a:rPr lang="en-NL" sz="2400" dirty="0">
                <a:solidFill>
                  <a:schemeClr val="tx1"/>
                </a:solidFill>
                <a:latin typeface="Aptos" panose="020B0004020202020204" pitchFamily="34" charset="0"/>
              </a:rPr>
              <a:t>based on </a:t>
            </a:r>
            <a:r>
              <a:rPr lang="en-NL" sz="2400">
                <a:solidFill>
                  <a:schemeClr val="tx1"/>
                </a:solidFill>
                <a:latin typeface="Aptos" panose="020B0004020202020204" pitchFamily="34" charset="0"/>
              </a:rPr>
              <a:t>the </a:t>
            </a:r>
            <a:r>
              <a:rPr lang="nl-NL" sz="2400" dirty="0" err="1">
                <a:solidFill>
                  <a:schemeClr val="tx1"/>
                </a:solidFill>
                <a:latin typeface="Aptos" panose="020B0004020202020204" pitchFamily="34" charset="0"/>
              </a:rPr>
              <a:t>observations</a:t>
            </a:r>
            <a:r>
              <a:rPr lang="en-NL" sz="2400">
                <a:solidFill>
                  <a:schemeClr val="tx1"/>
                </a:solidFill>
                <a:latin typeface="Aptos" panose="020B0004020202020204" pitchFamily="34" charset="0"/>
              </a:rPr>
              <a:t> </a:t>
            </a:r>
            <a:r>
              <a:rPr lang="en-NL" sz="2400" b="1" dirty="0">
                <a:solidFill>
                  <a:schemeClr val="tx1"/>
                </a:solidFill>
                <a:latin typeface="Aptos" panose="020B0004020202020204" pitchFamily="34" charset="0"/>
              </a:rPr>
              <a:t>X</a:t>
            </a:r>
          </a:p>
        </p:txBody>
      </p:sp>
      <p:sp>
        <p:nvSpPr>
          <p:cNvPr id="11" name="TextBox 10">
            <a:extLst>
              <a:ext uri="{FF2B5EF4-FFF2-40B4-BE49-F238E27FC236}">
                <a16:creationId xmlns:a16="http://schemas.microsoft.com/office/drawing/2014/main" id="{0412BEFC-9686-BA0D-0AF8-0ADCC24C0886}"/>
              </a:ext>
            </a:extLst>
          </p:cNvPr>
          <p:cNvSpPr txBox="1"/>
          <p:nvPr/>
        </p:nvSpPr>
        <p:spPr>
          <a:xfrm>
            <a:off x="6629399" y="4267200"/>
            <a:ext cx="5257801" cy="1200329"/>
          </a:xfrm>
          <a:prstGeom prst="rect">
            <a:avLst/>
          </a:prstGeom>
          <a:noFill/>
        </p:spPr>
        <p:txBody>
          <a:bodyPr wrap="square" rtlCol="0">
            <a:spAutoFit/>
          </a:bodyPr>
          <a:lstStyle/>
          <a:p>
            <a:r>
              <a:rPr lang="en-NL" sz="2400">
                <a:solidFill>
                  <a:schemeClr val="tx1"/>
                </a:solidFill>
                <a:latin typeface="Aptos" panose="020B0004020202020204" pitchFamily="34" charset="0"/>
              </a:rPr>
              <a:t>Matrix decomposition</a:t>
            </a:r>
            <a:r>
              <a:rPr lang="nl-NL" sz="2400" dirty="0">
                <a:solidFill>
                  <a:schemeClr val="tx1"/>
                </a:solidFill>
                <a:latin typeface="Aptos" panose="020B0004020202020204" pitchFamily="34" charset="0"/>
              </a:rPr>
              <a:t>s</a:t>
            </a:r>
            <a:r>
              <a:rPr lang="en-NL" sz="2400">
                <a:solidFill>
                  <a:schemeClr val="tx1"/>
                </a:solidFill>
                <a:latin typeface="Aptos" panose="020B0004020202020204" pitchFamily="34" charset="0"/>
              </a:rPr>
              <a:t> </a:t>
            </a:r>
            <a:r>
              <a:rPr lang="en-NL" sz="2400" dirty="0">
                <a:solidFill>
                  <a:schemeClr val="tx1"/>
                </a:solidFill>
                <a:latin typeface="Aptos" panose="020B0004020202020204" pitchFamily="34" charset="0"/>
              </a:rPr>
              <a:t>are not unique:</a:t>
            </a:r>
          </a:p>
          <a:p>
            <a:br>
              <a:rPr lang="nl-NL" sz="2400" dirty="0">
                <a:solidFill>
                  <a:schemeClr val="tx1"/>
                </a:solidFill>
                <a:latin typeface="Aptos" panose="020B0004020202020204" pitchFamily="34" charset="0"/>
              </a:rPr>
            </a:br>
            <a:endParaRPr lang="en-NL" sz="2400" dirty="0">
              <a:solidFill>
                <a:schemeClr val="tx1"/>
              </a:solidFill>
              <a:latin typeface="Aptos" panose="020B0004020202020204" pitchFamily="34" charset="0"/>
            </a:endParaRPr>
          </a:p>
        </p:txBody>
      </p:sp>
      <p:pic>
        <p:nvPicPr>
          <p:cNvPr id="12" name="Picture 11">
            <a:extLst>
              <a:ext uri="{FF2B5EF4-FFF2-40B4-BE49-F238E27FC236}">
                <a16:creationId xmlns:a16="http://schemas.microsoft.com/office/drawing/2014/main" id="{0D97CA62-1B6A-4B0A-A726-C2BE2C22644F}"/>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6365115" y="4800600"/>
            <a:ext cx="5445885" cy="431133"/>
          </a:xfrm>
          <a:prstGeom prst="rect">
            <a:avLst/>
          </a:prstGeom>
        </p:spPr>
      </p:pic>
      <p:sp>
        <p:nvSpPr>
          <p:cNvPr id="8" name="TextBox 7">
            <a:extLst>
              <a:ext uri="{FF2B5EF4-FFF2-40B4-BE49-F238E27FC236}">
                <a16:creationId xmlns:a16="http://schemas.microsoft.com/office/drawing/2014/main" id="{3303F7FE-13F0-42E3-B3EB-47F612EEAAEA}"/>
              </a:ext>
            </a:extLst>
          </p:cNvPr>
          <p:cNvSpPr txBox="1"/>
          <p:nvPr/>
        </p:nvSpPr>
        <p:spPr>
          <a:xfrm>
            <a:off x="6447599" y="5699978"/>
            <a:ext cx="5363401" cy="919401"/>
          </a:xfrm>
          <a:prstGeom prst="roundRect">
            <a:avLst/>
          </a:prstGeom>
          <a:solidFill>
            <a:schemeClr val="tx1"/>
          </a:solidFill>
        </p:spPr>
        <p:txBody>
          <a:bodyPr wrap="square">
            <a:spAutoFit/>
          </a:bodyPr>
          <a:lstStyle/>
          <a:p>
            <a:r>
              <a:rPr lang="en-NL" sz="2400" b="1">
                <a:solidFill>
                  <a:schemeClr val="bg2"/>
                </a:solidFill>
                <a:latin typeface="Aptos" panose="020B0004020202020204" pitchFamily="34" charset="0"/>
              </a:rPr>
              <a:t>Tensor decompositions are unique</a:t>
            </a:r>
            <a:r>
              <a:rPr lang="nl-NL" sz="2400" b="1" dirty="0">
                <a:solidFill>
                  <a:schemeClr val="bg2"/>
                </a:solidFill>
                <a:latin typeface="Aptos" panose="020B0004020202020204" pitchFamily="34" charset="0"/>
              </a:rPr>
              <a:t>:</a:t>
            </a:r>
            <a:br>
              <a:rPr lang="nl-NL" sz="2400" b="1" dirty="0">
                <a:solidFill>
                  <a:schemeClr val="bg2"/>
                </a:solidFill>
                <a:latin typeface="Aptos" panose="020B0004020202020204" pitchFamily="34" charset="0"/>
              </a:rPr>
            </a:br>
            <a:r>
              <a:rPr lang="en-NL" sz="2400">
                <a:solidFill>
                  <a:schemeClr val="bg2"/>
                </a:solidFill>
                <a:latin typeface="Aptos" panose="020B0004020202020204" pitchFamily="34" charset="0"/>
              </a:rPr>
              <a:t>the factors a</a:t>
            </a:r>
            <a:r>
              <a:rPr lang="en-NL" sz="2400" baseline="-25000">
                <a:solidFill>
                  <a:schemeClr val="bg2"/>
                </a:solidFill>
                <a:latin typeface="Aptos" panose="020B0004020202020204" pitchFamily="34" charset="0"/>
              </a:rPr>
              <a:t>r </a:t>
            </a:r>
            <a:r>
              <a:rPr lang="en-NL" sz="2400">
                <a:solidFill>
                  <a:schemeClr val="bg2"/>
                </a:solidFill>
                <a:latin typeface="Aptos" panose="020B0004020202020204" pitchFamily="34" charset="0"/>
              </a:rPr>
              <a:t>, b</a:t>
            </a:r>
            <a:r>
              <a:rPr lang="en-NL" sz="2400" baseline="-25000">
                <a:solidFill>
                  <a:schemeClr val="bg2"/>
                </a:solidFill>
                <a:latin typeface="Aptos" panose="020B0004020202020204" pitchFamily="34" charset="0"/>
              </a:rPr>
              <a:t>r</a:t>
            </a:r>
            <a:r>
              <a:rPr lang="en-NL" sz="2400">
                <a:solidFill>
                  <a:schemeClr val="bg2"/>
                </a:solidFill>
                <a:latin typeface="Aptos" panose="020B0004020202020204" pitchFamily="34" charset="0"/>
              </a:rPr>
              <a:t> </a:t>
            </a:r>
            <a:r>
              <a:rPr lang="nl-NL" sz="2400" dirty="0">
                <a:solidFill>
                  <a:schemeClr val="bg2"/>
                </a:solidFill>
                <a:latin typeface="Aptos" panose="020B0004020202020204" pitchFamily="34" charset="0"/>
              </a:rPr>
              <a:t>, </a:t>
            </a:r>
            <a:r>
              <a:rPr lang="en-NL" sz="2400">
                <a:solidFill>
                  <a:schemeClr val="bg2"/>
                </a:solidFill>
                <a:latin typeface="Aptos" panose="020B0004020202020204" pitchFamily="34" charset="0"/>
              </a:rPr>
              <a:t>c</a:t>
            </a:r>
            <a:r>
              <a:rPr lang="en-NL" sz="2400" baseline="-25000">
                <a:solidFill>
                  <a:schemeClr val="bg2"/>
                </a:solidFill>
                <a:latin typeface="Aptos" panose="020B0004020202020204" pitchFamily="34" charset="0"/>
              </a:rPr>
              <a:t>r</a:t>
            </a:r>
            <a:r>
              <a:rPr lang="en-NL" sz="2400">
                <a:solidFill>
                  <a:schemeClr val="bg2"/>
                </a:solidFill>
                <a:latin typeface="Aptos" panose="020B0004020202020204" pitchFamily="34" charset="0"/>
              </a:rPr>
              <a:t> are interpretable!</a:t>
            </a:r>
            <a:endParaRPr lang="en-NL" sz="2400" dirty="0">
              <a:solidFill>
                <a:schemeClr val="bg2"/>
              </a:solidFill>
              <a:latin typeface="Aptos" panose="020B0004020202020204" pitchFamily="34" charset="0"/>
            </a:endParaRPr>
          </a:p>
        </p:txBody>
      </p:sp>
      <p:pic>
        <p:nvPicPr>
          <p:cNvPr id="7" name="Picture 6">
            <a:extLst>
              <a:ext uri="{FF2B5EF4-FFF2-40B4-BE49-F238E27FC236}">
                <a16:creationId xmlns:a16="http://schemas.microsoft.com/office/drawing/2014/main" id="{6816E519-A8B8-4629-F366-2AE8F9A3100F}"/>
              </a:ext>
            </a:extLst>
          </p:cNvPr>
          <p:cNvPicPr>
            <a:picLocks noChangeAspect="1"/>
          </p:cNvPicPr>
          <p:nvPr/>
        </p:nvPicPr>
        <p:blipFill>
          <a:blip r:embed="rId4"/>
          <a:stretch>
            <a:fillRect/>
          </a:stretch>
        </p:blipFill>
        <p:spPr>
          <a:xfrm>
            <a:off x="761999" y="1673570"/>
            <a:ext cx="4724400" cy="2598946"/>
          </a:xfrm>
          <a:prstGeom prst="rect">
            <a:avLst/>
          </a:prstGeom>
        </p:spPr>
      </p:pic>
      <p:pic>
        <p:nvPicPr>
          <p:cNvPr id="19" name="Picture 18">
            <a:extLst>
              <a:ext uri="{FF2B5EF4-FFF2-40B4-BE49-F238E27FC236}">
                <a16:creationId xmlns:a16="http://schemas.microsoft.com/office/drawing/2014/main" id="{72C3D943-32F3-0339-4335-B3E2642E050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04537" y="1967111"/>
            <a:ext cx="5286138" cy="1925339"/>
          </a:xfrm>
          <a:prstGeom prst="rect">
            <a:avLst/>
          </a:prstGeom>
        </p:spPr>
      </p:pic>
    </p:spTree>
    <p:extLst>
      <p:ext uri="{BB962C8B-B14F-4D97-AF65-F5344CB8AC3E}">
        <p14:creationId xmlns:p14="http://schemas.microsoft.com/office/powerpoint/2010/main" val="516270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7DE201-80B2-C7F5-5D10-2F0250C00B1C}"/>
              </a:ext>
            </a:extLst>
          </p:cNvPr>
          <p:cNvSpPr>
            <a:spLocks noGrp="1"/>
          </p:cNvSpPr>
          <p:nvPr>
            <p:ph type="title"/>
          </p:nvPr>
        </p:nvSpPr>
        <p:spPr/>
        <p:txBody>
          <a:bodyPr/>
          <a:lstStyle/>
          <a:p>
            <a:r>
              <a:rPr lang="en-US" dirty="0"/>
              <a:t>ICA: a good alternative?</a:t>
            </a:r>
          </a:p>
        </p:txBody>
      </p:sp>
      <p:sp>
        <p:nvSpPr>
          <p:cNvPr id="3" name="Slide Number Placeholder 2">
            <a:extLst>
              <a:ext uri="{FF2B5EF4-FFF2-40B4-BE49-F238E27FC236}">
                <a16:creationId xmlns:a16="http://schemas.microsoft.com/office/drawing/2014/main" id="{810890B7-03BD-5C11-AFBC-D1E012338EB0}"/>
              </a:ext>
            </a:extLst>
          </p:cNvPr>
          <p:cNvSpPr>
            <a:spLocks noGrp="1"/>
          </p:cNvSpPr>
          <p:nvPr>
            <p:ph type="sldNum" sz="quarter" idx="12"/>
          </p:nvPr>
        </p:nvSpPr>
        <p:spPr/>
        <p:txBody>
          <a:bodyPr/>
          <a:lstStyle/>
          <a:p>
            <a:fld id="{B6F15528-21DE-4FAA-801E-634DDDAF4B2B}" type="slidenum">
              <a:rPr lang="en-NL" smtClean="0"/>
              <a:pPr/>
              <a:t>9</a:t>
            </a:fld>
            <a:endParaRPr lang="en-NL"/>
          </a:p>
        </p:txBody>
      </p:sp>
      <p:sp>
        <p:nvSpPr>
          <p:cNvPr id="4" name="Text Placeholder 3">
            <a:extLst>
              <a:ext uri="{FF2B5EF4-FFF2-40B4-BE49-F238E27FC236}">
                <a16:creationId xmlns:a16="http://schemas.microsoft.com/office/drawing/2014/main" id="{9B2B04FD-1D98-C40F-B8DB-211C87AEFC30}"/>
              </a:ext>
            </a:extLst>
          </p:cNvPr>
          <p:cNvSpPr>
            <a:spLocks noGrp="1"/>
          </p:cNvSpPr>
          <p:nvPr>
            <p:ph type="body" sz="quarter" idx="14"/>
          </p:nvPr>
        </p:nvSpPr>
        <p:spPr>
          <a:xfrm>
            <a:off x="474329" y="5029200"/>
            <a:ext cx="7164130" cy="2837752"/>
          </a:xfrm>
        </p:spPr>
        <p:txBody>
          <a:bodyPr/>
          <a:lstStyle/>
          <a:p>
            <a:r>
              <a:rPr lang="en-US" sz="2400" dirty="0"/>
              <a:t>Long-standing tradition in EEG:</a:t>
            </a:r>
            <a:br>
              <a:rPr lang="en-US" sz="2400" dirty="0"/>
            </a:br>
            <a:r>
              <a:rPr lang="en-US" sz="2400" dirty="0"/>
              <a:t>artifact removal </a:t>
            </a:r>
            <a:br>
              <a:rPr lang="en-US" dirty="0"/>
            </a:br>
            <a:endParaRPr lang="en-US" dirty="0"/>
          </a:p>
        </p:txBody>
      </p:sp>
      <p:sp>
        <p:nvSpPr>
          <p:cNvPr id="9" name="Text Placeholder 3">
            <a:extLst>
              <a:ext uri="{FF2B5EF4-FFF2-40B4-BE49-F238E27FC236}">
                <a16:creationId xmlns:a16="http://schemas.microsoft.com/office/drawing/2014/main" id="{F1FE0D69-E0F1-18FA-8A24-F53E2F906799}"/>
              </a:ext>
            </a:extLst>
          </p:cNvPr>
          <p:cNvSpPr txBox="1">
            <a:spLocks/>
          </p:cNvSpPr>
          <p:nvPr/>
        </p:nvSpPr>
        <p:spPr>
          <a:xfrm>
            <a:off x="6602413" y="5010848"/>
            <a:ext cx="6857957" cy="2837752"/>
          </a:xfrm>
        </p:spPr>
        <p:txBody>
          <a:bodyPr/>
          <a:lstStyle>
            <a:lvl1pPr marL="0" indent="-270000" eaLnBrk="1" hangingPunct="1">
              <a:buFont typeface="Arial" panose="020B0604020202020204" pitchFamily="34" charset="0"/>
              <a:buNone/>
              <a:defRPr sz="2000">
                <a:solidFill>
                  <a:schemeClr val="tx1"/>
                </a:solidFill>
                <a:latin typeface="Aptos" panose="020B0004020202020204" pitchFamily="34" charset="0"/>
                <a:ea typeface="+mn-ea"/>
                <a:cs typeface="+mn-cs"/>
              </a:defRPr>
            </a:lvl1pPr>
            <a:lvl2pPr marL="540000" indent="-270000" eaLnBrk="1" hangingPunct="1">
              <a:buFont typeface="System Font Regular"/>
              <a:buChar char="-"/>
              <a:defRPr sz="1800">
                <a:solidFill>
                  <a:schemeClr val="tx1"/>
                </a:solidFill>
                <a:latin typeface="Aptos" panose="020B0004020202020204" pitchFamily="34" charset="0"/>
                <a:ea typeface="+mn-ea"/>
                <a:cs typeface="+mn-cs"/>
              </a:defRPr>
            </a:lvl2pPr>
            <a:lvl3pPr marL="810000" indent="-270000" eaLnBrk="1" hangingPunct="1">
              <a:buFont typeface="System Font Regular"/>
              <a:buChar char="-"/>
              <a:defRPr sz="1600">
                <a:solidFill>
                  <a:schemeClr val="tx1"/>
                </a:solidFill>
                <a:latin typeface="Aptos" panose="020B0004020202020204" pitchFamily="34" charset="0"/>
                <a:ea typeface="+mn-ea"/>
                <a:cs typeface="+mn-cs"/>
              </a:defRPr>
            </a:lvl3pPr>
            <a:lvl4pPr marL="1080000" indent="-270000" eaLnBrk="1" hangingPunct="1">
              <a:buFont typeface="System Font Regular"/>
              <a:buChar char="-"/>
              <a:defRPr sz="1400">
                <a:solidFill>
                  <a:schemeClr val="tx1"/>
                </a:solidFill>
                <a:latin typeface="Aptos" panose="020B0004020202020204" pitchFamily="34" charset="0"/>
                <a:ea typeface="+mn-ea"/>
                <a:cs typeface="+mn-cs"/>
              </a:defRPr>
            </a:lvl4pPr>
            <a:lvl5pPr marL="1350000" indent="-270000" eaLnBrk="1" hangingPunct="1">
              <a:buFont typeface="System Font Regular"/>
              <a:buChar char="-"/>
              <a:defRPr sz="1200">
                <a:solidFill>
                  <a:schemeClr val="tx1"/>
                </a:solidFill>
                <a:latin typeface="Aptos" panose="020B0004020202020204" pitchFamily="34" charset="0"/>
                <a:ea typeface="+mn-ea"/>
                <a:cs typeface="+mn-cs"/>
              </a:defRPr>
            </a:lvl5pPr>
            <a:lvl6pPr marL="2250000" indent="-270000" eaLnBrk="1" hangingPunct="1">
              <a:defRPr sz="2000">
                <a:solidFill>
                  <a:schemeClr val="tx1"/>
                </a:solidFill>
                <a:latin typeface="Aptos" panose="020B0004020202020204" pitchFamily="34" charset="0"/>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US" sz="2400" dirty="0"/>
              <a:t>In fMRI: derive functional networks with </a:t>
            </a:r>
            <a:br>
              <a:rPr lang="en-US" sz="2400" dirty="0"/>
            </a:br>
            <a:r>
              <a:rPr lang="en-US" sz="2400" dirty="0"/>
              <a:t>are spatially independent! </a:t>
            </a:r>
            <a:br>
              <a:rPr lang="en-US" sz="2400" dirty="0"/>
            </a:br>
            <a:r>
              <a:rPr lang="en-US" sz="2400" dirty="0"/>
              <a:t>( voxels &gt;&gt; time samples )</a:t>
            </a:r>
            <a:br>
              <a:rPr lang="en-US" sz="2400" dirty="0"/>
            </a:br>
            <a:endParaRPr lang="en-US" sz="2400" dirty="0"/>
          </a:p>
        </p:txBody>
      </p:sp>
      <p:pic>
        <p:nvPicPr>
          <p:cNvPr id="13" name="Picture 12">
            <a:extLst>
              <a:ext uri="{FF2B5EF4-FFF2-40B4-BE49-F238E27FC236}">
                <a16:creationId xmlns:a16="http://schemas.microsoft.com/office/drawing/2014/main" id="{658946A1-B17A-E061-83C8-17E75F0996FC}"/>
              </a:ext>
            </a:extLst>
          </p:cNvPr>
          <p:cNvPicPr>
            <a:picLocks noChangeAspect="1"/>
          </p:cNvPicPr>
          <p:nvPr/>
        </p:nvPicPr>
        <p:blipFill>
          <a:blip r:embed="rId3"/>
          <a:srcRect t="53108"/>
          <a:stretch>
            <a:fillRect/>
          </a:stretch>
        </p:blipFill>
        <p:spPr>
          <a:xfrm>
            <a:off x="6705600" y="1738565"/>
            <a:ext cx="4774557" cy="3215831"/>
          </a:xfrm>
          <a:prstGeom prst="roundRect">
            <a:avLst>
              <a:gd name="adj" fmla="val 8769"/>
            </a:avLst>
          </a:prstGeom>
        </p:spPr>
      </p:pic>
      <p:pic>
        <p:nvPicPr>
          <p:cNvPr id="14" name="Picture 13">
            <a:extLst>
              <a:ext uri="{FF2B5EF4-FFF2-40B4-BE49-F238E27FC236}">
                <a16:creationId xmlns:a16="http://schemas.microsoft.com/office/drawing/2014/main" id="{4B68F9EC-F928-9961-EB1C-DDE913828A6F}"/>
              </a:ext>
            </a:extLst>
          </p:cNvPr>
          <p:cNvPicPr>
            <a:picLocks noChangeAspect="1"/>
          </p:cNvPicPr>
          <p:nvPr/>
        </p:nvPicPr>
        <p:blipFill>
          <a:blip r:embed="rId4"/>
          <a:srcRect l="3" r="52218" b="58104"/>
          <a:stretch>
            <a:fillRect/>
          </a:stretch>
        </p:blipFill>
        <p:spPr>
          <a:xfrm>
            <a:off x="499729" y="1738565"/>
            <a:ext cx="3462671" cy="2032920"/>
          </a:xfrm>
          <a:prstGeom prst="rect">
            <a:avLst/>
          </a:prstGeom>
        </p:spPr>
      </p:pic>
      <p:pic>
        <p:nvPicPr>
          <p:cNvPr id="17" name="Picture 16">
            <a:extLst>
              <a:ext uri="{FF2B5EF4-FFF2-40B4-BE49-F238E27FC236}">
                <a16:creationId xmlns:a16="http://schemas.microsoft.com/office/drawing/2014/main" id="{AA528BB9-427F-C072-8704-B204C0333414}"/>
              </a:ext>
            </a:extLst>
          </p:cNvPr>
          <p:cNvPicPr>
            <a:picLocks noChangeAspect="1"/>
          </p:cNvPicPr>
          <p:nvPr/>
        </p:nvPicPr>
        <p:blipFill>
          <a:blip r:embed="rId4"/>
          <a:srcRect l="49885" r="-940" b="58104"/>
          <a:stretch>
            <a:fillRect/>
          </a:stretch>
        </p:blipFill>
        <p:spPr>
          <a:xfrm>
            <a:off x="2362200" y="2921476"/>
            <a:ext cx="3700130" cy="2032920"/>
          </a:xfrm>
          <a:prstGeom prst="rect">
            <a:avLst/>
          </a:prstGeom>
        </p:spPr>
      </p:pic>
    </p:spTree>
    <p:extLst>
      <p:ext uri="{BB962C8B-B14F-4D97-AF65-F5344CB8AC3E}">
        <p14:creationId xmlns:p14="http://schemas.microsoft.com/office/powerpoint/2010/main" val="1352337241"/>
      </p:ext>
    </p:extLst>
  </p:cSld>
  <p:clrMapOvr>
    <a:masterClrMapping/>
  </p:clrMapOvr>
</p:sld>
</file>

<file path=ppt/theme/theme1.xml><?xml version="1.0" encoding="utf-8"?>
<a:theme xmlns:a="http://schemas.openxmlformats.org/drawingml/2006/main" name="24-columns - Cover">
  <a:themeElements>
    <a:clrScheme name="Maastricht University">
      <a:dk1>
        <a:srgbClr val="000830"/>
      </a:dk1>
      <a:lt1>
        <a:srgbClr val="FCFCFC"/>
      </a:lt1>
      <a:dk2>
        <a:srgbClr val="000830"/>
      </a:dk2>
      <a:lt2>
        <a:srgbClr val="BEDDF7"/>
      </a:lt2>
      <a:accent1>
        <a:srgbClr val="003438"/>
      </a:accent1>
      <a:accent2>
        <a:srgbClr val="BEDDF7"/>
      </a:accent2>
      <a:accent3>
        <a:srgbClr val="510702"/>
      </a:accent3>
      <a:accent4>
        <a:srgbClr val="F9C3B8"/>
      </a:accent4>
      <a:accent5>
        <a:srgbClr val="000830"/>
      </a:accent5>
      <a:accent6>
        <a:srgbClr val="F1E798"/>
      </a:accent6>
      <a:hlink>
        <a:srgbClr val="345BD0"/>
      </a:hlink>
      <a:folHlink>
        <a:srgbClr val="345BD0"/>
      </a:folHlink>
    </a:clrScheme>
    <a:fontScheme name="Office">
      <a:majorFont>
        <a:latin typeface="Aptos-Bold.ttf"/>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ptos-regular.ttf"/>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355BD0"/>
        </a:solidFill>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objectDefaults>
  <a:extraClrSchemeLst/>
  <a:custClrLst>
    <a:custClr name="Staalblauw">
      <a:srgbClr val="000831"/>
    </a:custClr>
    <a:custClr name="Ossenbloedrood">
      <a:srgbClr val="640322"/>
    </a:custClr>
    <a:custClr name="Aardebruin">
      <a:srgbClr val="510702"/>
    </a:custClr>
    <a:custClr name="Nachtgroen">
      <a:srgbClr val="003538"/>
    </a:custClr>
    <a:custClr name="Houtskool">
      <a:srgbClr val="141414"/>
    </a:custClr>
    <a:custClr name="Kobaltblauw">
      <a:srgbClr val="355BD0"/>
    </a:custClr>
    <a:custClr name="Perzikkoranje">
      <a:srgbClr val="EA7C69"/>
    </a:custClr>
    <a:custClr name="Chocoladebruin">
      <a:srgbClr val="89361F"/>
    </a:custClr>
    <a:custClr name="Tealgroen">
      <a:srgbClr val="0F7564"/>
    </a:custClr>
    <a:custClr name="Blushroze">
      <a:srgbClr val="FFEDE9"/>
    </a:custClr>
    <a:custClr name="Zachtblauw">
      <a:srgbClr val="BEDDF7"/>
    </a:custClr>
    <a:custClr name="Zachtroze">
      <a:srgbClr val="F9C4B8"/>
    </a:custClr>
    <a:custClr name="Botergeel">
      <a:srgbClr val="F1E798"/>
    </a:custClr>
    <a:custClr name="Pistachegroen">
      <a:srgbClr val="D9FFD6"/>
    </a:custClr>
    <a:custClr name="Gebroken wit">
      <a:srgbClr val="FCFCFC"/>
    </a:custClr>
  </a:custClrLst>
  <a:extLst>
    <a:ext uri="{05A4C25C-085E-4340-85A3-A5531E510DB2}">
      <thm15:themeFamily xmlns:thm15="http://schemas.microsoft.com/office/thememl/2012/main" name="Presentatie3" id="{E9BE0508-A54F-3B47-8318-AB71D286CEEA}" vid="{DB6C7276-D83B-834D-85C3-66E082FC942C}"/>
    </a:ext>
  </a:extLst>
</a:theme>
</file>

<file path=ppt/theme/theme2.xml><?xml version="1.0" encoding="utf-8"?>
<a:theme xmlns:a="http://schemas.openxmlformats.org/drawingml/2006/main" name="24-columns - Light">
  <a:themeElements>
    <a:clrScheme name="Maastricht University">
      <a:dk1>
        <a:srgbClr val="000830"/>
      </a:dk1>
      <a:lt1>
        <a:srgbClr val="FCFCFC"/>
      </a:lt1>
      <a:dk2>
        <a:srgbClr val="000830"/>
      </a:dk2>
      <a:lt2>
        <a:srgbClr val="BEDDF7"/>
      </a:lt2>
      <a:accent1>
        <a:srgbClr val="003438"/>
      </a:accent1>
      <a:accent2>
        <a:srgbClr val="BEDDF7"/>
      </a:accent2>
      <a:accent3>
        <a:srgbClr val="510702"/>
      </a:accent3>
      <a:accent4>
        <a:srgbClr val="F9C3B8"/>
      </a:accent4>
      <a:accent5>
        <a:srgbClr val="000830"/>
      </a:accent5>
      <a:accent6>
        <a:srgbClr val="F1E798"/>
      </a:accent6>
      <a:hlink>
        <a:srgbClr val="345BD0"/>
      </a:hlink>
      <a:folHlink>
        <a:srgbClr val="345BD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355BD0"/>
        </a:solidFill>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objectDefaults>
  <a:extraClrSchemeLst/>
  <a:custClrLst>
    <a:custClr name="Staalblauw">
      <a:srgbClr val="000831"/>
    </a:custClr>
    <a:custClr name="Ossenbloedrood">
      <a:srgbClr val="640322"/>
    </a:custClr>
    <a:custClr name="Aardebruin">
      <a:srgbClr val="510702"/>
    </a:custClr>
    <a:custClr name="Nachtgroen">
      <a:srgbClr val="003538"/>
    </a:custClr>
    <a:custClr name="Houtskool">
      <a:srgbClr val="141414"/>
    </a:custClr>
    <a:custClr name="Kobaltblauw">
      <a:srgbClr val="355BD0"/>
    </a:custClr>
    <a:custClr name="Perzikkoranje">
      <a:srgbClr val="EA7C69"/>
    </a:custClr>
    <a:custClr name="Chocoladebruin">
      <a:srgbClr val="89361F"/>
    </a:custClr>
    <a:custClr name="Tealgroen">
      <a:srgbClr val="0F7564"/>
    </a:custClr>
    <a:custClr name="Blushroze">
      <a:srgbClr val="FFEDE9"/>
    </a:custClr>
    <a:custClr name="Zachtblauw">
      <a:srgbClr val="BEDDF7"/>
    </a:custClr>
    <a:custClr name="Zachtroze">
      <a:srgbClr val="F9C4B8"/>
    </a:custClr>
    <a:custClr name="Botergeel">
      <a:srgbClr val="F1E798"/>
    </a:custClr>
    <a:custClr name="Pistachegroen">
      <a:srgbClr val="D9FFD6"/>
    </a:custClr>
    <a:custClr name="Gebroken wit">
      <a:srgbClr val="FCFCFC"/>
    </a:custClr>
  </a:custClrLst>
  <a:extLst>
    <a:ext uri="{05A4C25C-085E-4340-85A3-A5531E510DB2}">
      <thm15:themeFamily xmlns:thm15="http://schemas.microsoft.com/office/thememl/2012/main" name="Presentatie3" id="{E9BE0508-A54F-3B47-8318-AB71D286CEEA}" vid="{7973D5AF-9343-E245-9DCF-1785D6CBD381}"/>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24-columns - Cover</Template>
  <TotalTime>55243</TotalTime>
  <Words>10142</Words>
  <Application>Microsoft Macintosh PowerPoint</Application>
  <PresentationFormat>Widescreen</PresentationFormat>
  <Paragraphs>855</Paragraphs>
  <Slides>42</Slides>
  <Notes>40</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42</vt:i4>
      </vt:variant>
    </vt:vector>
  </HeadingPairs>
  <TitlesOfParts>
    <vt:vector size="51" baseType="lpstr">
      <vt:lpstr>Aptos</vt:lpstr>
      <vt:lpstr>Aptos Display</vt:lpstr>
      <vt:lpstr>Arial</vt:lpstr>
      <vt:lpstr>Cambria Math</vt:lpstr>
      <vt:lpstr>System Font Regular</vt:lpstr>
      <vt:lpstr>Times New Roman</vt:lpstr>
      <vt:lpstr>Wingdings</vt:lpstr>
      <vt:lpstr>24-columns - Cover</vt:lpstr>
      <vt:lpstr>24-columns - Light</vt:lpstr>
      <vt:lpstr>From Multichannel Signals to Brain Networks:  Blind Identification and Tensor Models</vt:lpstr>
      <vt:lpstr>Functional neurosurgery</vt:lpstr>
      <vt:lpstr>Epilepsy surgery</vt:lpstr>
      <vt:lpstr>Presurgical evaluation and multimodal imaging</vt:lpstr>
      <vt:lpstr>The signal processing challenge</vt:lpstr>
      <vt:lpstr>The case for tensor decompositions</vt:lpstr>
      <vt:lpstr>The signal processing challenge</vt:lpstr>
      <vt:lpstr>The case for tensor decompositions</vt:lpstr>
      <vt:lpstr>ICA: a good alternative?</vt:lpstr>
      <vt:lpstr>ICA of fMRI in epilepsy</vt:lpstr>
      <vt:lpstr>From ICA to BTD of fMRI</vt:lpstr>
      <vt:lpstr>The signal processing challenge</vt:lpstr>
      <vt:lpstr>The hemodynamic response function</vt:lpstr>
      <vt:lpstr>From Blind Source Separation to Blind deconvolution</vt:lpstr>
      <vt:lpstr>Blind channel estimation</vt:lpstr>
      <vt:lpstr>Towards whole-brain deconvolution</vt:lpstr>
      <vt:lpstr>Towards whole-brain deconvolution</vt:lpstr>
      <vt:lpstr>Flexible coupled decomposition of EEG-fMRI</vt:lpstr>
      <vt:lpstr>The signal processing challenge</vt:lpstr>
      <vt:lpstr>Needle in a haystack</vt:lpstr>
      <vt:lpstr>Solution Strategy</vt:lpstr>
      <vt:lpstr>Selecting an appropriate rank</vt:lpstr>
      <vt:lpstr>Core consistency: the pros and cons</vt:lpstr>
      <vt:lpstr>Where are we?</vt:lpstr>
      <vt:lpstr>The signal processing challenge</vt:lpstr>
      <vt:lpstr>Brain networks and Graphs</vt:lpstr>
      <vt:lpstr>Network communities</vt:lpstr>
      <vt:lpstr>Brain and dynamic community detection</vt:lpstr>
      <vt:lpstr>From NMF to CPD</vt:lpstr>
      <vt:lpstr>NeuroMark: Network signatures as biomarkers</vt:lpstr>
      <vt:lpstr>Limitations of CPD</vt:lpstr>
      <vt:lpstr>From CPD to (Lr,Lr,1)-BTD</vt:lpstr>
      <vt:lpstr>Dynamic network communities during task</vt:lpstr>
      <vt:lpstr>Group differences in dynamic network communities </vt:lpstr>
      <vt:lpstr>Networks dynamics differ in Schizophrenia</vt:lpstr>
      <vt:lpstr>The signal processing challenge</vt:lpstr>
      <vt:lpstr>Open challenges</vt:lpstr>
      <vt:lpstr>Thank you!</vt:lpstr>
      <vt:lpstr>References (1/2)</vt:lpstr>
      <vt:lpstr>References (2/2)</vt:lpstr>
      <vt:lpstr>Image sources (own work)</vt:lpstr>
      <vt:lpstr>Image sources (external)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Hunyadi, Borbála (NCH)</dc:creator>
  <cp:lastModifiedBy>Hunyadi, Borbála (NCH)</cp:lastModifiedBy>
  <cp:revision>24</cp:revision>
  <dcterms:created xsi:type="dcterms:W3CDTF">2026-06-15T13:25:00Z</dcterms:created>
  <dcterms:modified xsi:type="dcterms:W3CDTF">2026-08-26T12:23:59Z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2026-02-02T00:00:00Z</vt:filetime>
  </property>
  <property fmtid="{D5CDD505-2E9C-101B-9397-08002B2CF9AE}" pid="3" name="Creator">
    <vt:lpwstr>Adobe InDesign 21.2 (Macintosh)</vt:lpwstr>
  </property>
  <property fmtid="{D5CDD505-2E9C-101B-9397-08002B2CF9AE}" pid="4" name="LastSaved">
    <vt:filetime>2026-02-02T00:00:00Z</vt:filetime>
  </property>
  <property fmtid="{D5CDD505-2E9C-101B-9397-08002B2CF9AE}" pid="5" name="Producer">
    <vt:lpwstr>Adobe PDF Library 18.0</vt:lpwstr>
  </property>
</Properties>
</file>